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bookmarkIdSeed="2">
  <p:sldMasterIdLst>
    <p:sldMasterId id="2147483676" r:id="rId1"/>
  </p:sldMasterIdLst>
  <p:notesMasterIdLst>
    <p:notesMasterId r:id="rId25"/>
  </p:notesMasterIdLst>
  <p:handoutMasterIdLst>
    <p:handoutMasterId r:id="rId26"/>
  </p:handoutMasterIdLst>
  <p:sldIdLst>
    <p:sldId id="423" r:id="rId2"/>
    <p:sldId id="257" r:id="rId3"/>
    <p:sldId id="588" r:id="rId4"/>
    <p:sldId id="258" r:id="rId5"/>
    <p:sldId id="408" r:id="rId6"/>
    <p:sldId id="260" r:id="rId7"/>
    <p:sldId id="443" r:id="rId8"/>
    <p:sldId id="579" r:id="rId9"/>
    <p:sldId id="580" r:id="rId10"/>
    <p:sldId id="581" r:id="rId11"/>
    <p:sldId id="589" r:id="rId12"/>
    <p:sldId id="271" r:id="rId13"/>
    <p:sldId id="426" r:id="rId14"/>
    <p:sldId id="584" r:id="rId15"/>
    <p:sldId id="428" r:id="rId16"/>
    <p:sldId id="587" r:id="rId17"/>
    <p:sldId id="433" r:id="rId18"/>
    <p:sldId id="431" r:id="rId19"/>
    <p:sldId id="434" r:id="rId20"/>
    <p:sldId id="435" r:id="rId21"/>
    <p:sldId id="590" r:id="rId22"/>
    <p:sldId id="412" r:id="rId23"/>
    <p:sldId id="281" r:id="rId24"/>
  </p:sldIdLst>
  <p:sldSz cx="10691813" cy="7559675"/>
  <p:notesSz cx="6735763" cy="9866313"/>
  <p:defaultTextStyle>
    <a:defPPr>
      <a:defRPr lang="ja-JP"/>
    </a:defPPr>
    <a:lvl1pPr marL="0" algn="l" defTabSz="1042798" rtl="0" eaLnBrk="1" latinLnBrk="0" hangingPunct="1">
      <a:defRPr kumimoji="1" sz="2099" kern="1200">
        <a:solidFill>
          <a:schemeClr val="tx1"/>
        </a:solidFill>
        <a:latin typeface="+mn-lt"/>
        <a:ea typeface="+mn-ea"/>
        <a:cs typeface="+mn-cs"/>
      </a:defRPr>
    </a:lvl1pPr>
    <a:lvl2pPr marL="521399" algn="l" defTabSz="1042798" rtl="0" eaLnBrk="1" latinLnBrk="0" hangingPunct="1">
      <a:defRPr kumimoji="1" sz="2099" kern="1200">
        <a:solidFill>
          <a:schemeClr val="tx1"/>
        </a:solidFill>
        <a:latin typeface="+mn-lt"/>
        <a:ea typeface="+mn-ea"/>
        <a:cs typeface="+mn-cs"/>
      </a:defRPr>
    </a:lvl2pPr>
    <a:lvl3pPr marL="1042798" algn="l" defTabSz="1042798" rtl="0" eaLnBrk="1" latinLnBrk="0" hangingPunct="1">
      <a:defRPr kumimoji="1" sz="2099" kern="1200">
        <a:solidFill>
          <a:schemeClr val="tx1"/>
        </a:solidFill>
        <a:latin typeface="+mn-lt"/>
        <a:ea typeface="+mn-ea"/>
        <a:cs typeface="+mn-cs"/>
      </a:defRPr>
    </a:lvl3pPr>
    <a:lvl4pPr marL="1564197" algn="l" defTabSz="1042798" rtl="0" eaLnBrk="1" latinLnBrk="0" hangingPunct="1">
      <a:defRPr kumimoji="1" sz="2099" kern="1200">
        <a:solidFill>
          <a:schemeClr val="tx1"/>
        </a:solidFill>
        <a:latin typeface="+mn-lt"/>
        <a:ea typeface="+mn-ea"/>
        <a:cs typeface="+mn-cs"/>
      </a:defRPr>
    </a:lvl4pPr>
    <a:lvl5pPr marL="2085598" algn="l" defTabSz="1042798" rtl="0" eaLnBrk="1" latinLnBrk="0" hangingPunct="1">
      <a:defRPr kumimoji="1" sz="2099" kern="1200">
        <a:solidFill>
          <a:schemeClr val="tx1"/>
        </a:solidFill>
        <a:latin typeface="+mn-lt"/>
        <a:ea typeface="+mn-ea"/>
        <a:cs typeface="+mn-cs"/>
      </a:defRPr>
    </a:lvl5pPr>
    <a:lvl6pPr marL="2606997" algn="l" defTabSz="1042798" rtl="0" eaLnBrk="1" latinLnBrk="0" hangingPunct="1">
      <a:defRPr kumimoji="1" sz="2099" kern="1200">
        <a:solidFill>
          <a:schemeClr val="tx1"/>
        </a:solidFill>
        <a:latin typeface="+mn-lt"/>
        <a:ea typeface="+mn-ea"/>
        <a:cs typeface="+mn-cs"/>
      </a:defRPr>
    </a:lvl6pPr>
    <a:lvl7pPr marL="3128396" algn="l" defTabSz="1042798" rtl="0" eaLnBrk="1" latinLnBrk="0" hangingPunct="1">
      <a:defRPr kumimoji="1" sz="2099" kern="1200">
        <a:solidFill>
          <a:schemeClr val="tx1"/>
        </a:solidFill>
        <a:latin typeface="+mn-lt"/>
        <a:ea typeface="+mn-ea"/>
        <a:cs typeface="+mn-cs"/>
      </a:defRPr>
    </a:lvl7pPr>
    <a:lvl8pPr marL="3649795" algn="l" defTabSz="1042798" rtl="0" eaLnBrk="1" latinLnBrk="0" hangingPunct="1">
      <a:defRPr kumimoji="1" sz="2099" kern="1200">
        <a:solidFill>
          <a:schemeClr val="tx1"/>
        </a:solidFill>
        <a:latin typeface="+mn-lt"/>
        <a:ea typeface="+mn-ea"/>
        <a:cs typeface="+mn-cs"/>
      </a:defRPr>
    </a:lvl8pPr>
    <a:lvl9pPr marL="4171194" algn="l" defTabSz="1042798" rtl="0" eaLnBrk="1" latinLnBrk="0" hangingPunct="1">
      <a:defRPr kumimoji="1" sz="2099"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381" userDrawn="1">
          <p15:clr>
            <a:srgbClr val="A4A3A4"/>
          </p15:clr>
        </p15:guide>
        <p15:guide id="2" pos="3367">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D7D31"/>
    <a:srgbClr val="F2E4D3"/>
    <a:srgbClr val="FF0000"/>
    <a:srgbClr val="259953"/>
    <a:srgbClr val="404040"/>
    <a:srgbClr val="2E9D59"/>
    <a:srgbClr val="003399"/>
    <a:srgbClr val="DD7575"/>
    <a:srgbClr val="044559"/>
    <a:srgbClr val="AFCA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6D9F66E-5EB9-4882-86FB-DCBF35E3C3E4}" styleName="中間スタイル 4 - アクセント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029" autoAdjust="0"/>
    <p:restoredTop sz="86134" autoAdjust="0"/>
  </p:normalViewPr>
  <p:slideViewPr>
    <p:cSldViewPr>
      <p:cViewPr>
        <p:scale>
          <a:sx n="59" d="100"/>
          <a:sy n="59" d="100"/>
        </p:scale>
        <p:origin x="2724" y="684"/>
      </p:cViewPr>
      <p:guideLst>
        <p:guide orient="horz" pos="2381"/>
        <p:guide pos="3367"/>
      </p:guideLst>
    </p:cSldViewPr>
  </p:slideViewPr>
  <p:outlineViewPr>
    <p:cViewPr>
      <p:scale>
        <a:sx n="33" d="100"/>
        <a:sy n="33" d="100"/>
      </p:scale>
      <p:origin x="0" y="1974"/>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8/10/relationships/authors" Targe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4" y="0"/>
            <a:ext cx="2919413" cy="493713"/>
          </a:xfrm>
          <a:prstGeom prst="rect">
            <a:avLst/>
          </a:prstGeom>
        </p:spPr>
        <p:txBody>
          <a:bodyPr vert="horz" lIns="91409" tIns="45703" rIns="91409" bIns="45703" rtlCol="0"/>
          <a:lstStyle>
            <a:lvl1pPr algn="l">
              <a:defRPr sz="1200"/>
            </a:lvl1pPr>
          </a:lstStyle>
          <a:p>
            <a:endParaRPr kumimoji="1" lang="ja-JP" altLang="en-US"/>
          </a:p>
        </p:txBody>
      </p:sp>
      <p:sp>
        <p:nvSpPr>
          <p:cNvPr id="3" name="日付プレースホルダ 2"/>
          <p:cNvSpPr>
            <a:spLocks noGrp="1"/>
          </p:cNvSpPr>
          <p:nvPr>
            <p:ph type="dt" sz="quarter" idx="1"/>
          </p:nvPr>
        </p:nvSpPr>
        <p:spPr>
          <a:xfrm>
            <a:off x="3814764" y="0"/>
            <a:ext cx="2919412" cy="493713"/>
          </a:xfrm>
          <a:prstGeom prst="rect">
            <a:avLst/>
          </a:prstGeom>
        </p:spPr>
        <p:txBody>
          <a:bodyPr vert="horz" lIns="91409" tIns="45703" rIns="91409" bIns="45703" rtlCol="0"/>
          <a:lstStyle>
            <a:lvl1pPr algn="r">
              <a:defRPr sz="1200"/>
            </a:lvl1pPr>
          </a:lstStyle>
          <a:p>
            <a:fld id="{82CE66FE-B8BE-438E-8AB3-F5E3F60927D3}" type="datetime1">
              <a:rPr kumimoji="1" lang="ja-JP" altLang="en-US" smtClean="0"/>
              <a:pPr/>
              <a:t>2024/6/19</a:t>
            </a:fld>
            <a:endParaRPr kumimoji="1" lang="ja-JP" altLang="en-US"/>
          </a:p>
        </p:txBody>
      </p:sp>
      <p:sp>
        <p:nvSpPr>
          <p:cNvPr id="4" name="フッター プレースホルダ 3"/>
          <p:cNvSpPr>
            <a:spLocks noGrp="1"/>
          </p:cNvSpPr>
          <p:nvPr>
            <p:ph type="ftr" sz="quarter" idx="2"/>
          </p:nvPr>
        </p:nvSpPr>
        <p:spPr>
          <a:xfrm>
            <a:off x="4" y="9371014"/>
            <a:ext cx="2919413" cy="493712"/>
          </a:xfrm>
          <a:prstGeom prst="rect">
            <a:avLst/>
          </a:prstGeom>
        </p:spPr>
        <p:txBody>
          <a:bodyPr vert="horz" lIns="91409" tIns="45703" rIns="91409" bIns="45703" rtlCol="0" anchor="b"/>
          <a:lstStyle>
            <a:lvl1pPr algn="l">
              <a:defRPr sz="1200"/>
            </a:lvl1pPr>
          </a:lstStyle>
          <a:p>
            <a:endParaRPr kumimoji="1" lang="ja-JP" altLang="en-US"/>
          </a:p>
        </p:txBody>
      </p:sp>
      <p:sp>
        <p:nvSpPr>
          <p:cNvPr id="5" name="スライド番号プレースホルダ 4"/>
          <p:cNvSpPr>
            <a:spLocks noGrp="1"/>
          </p:cNvSpPr>
          <p:nvPr>
            <p:ph type="sldNum" sz="quarter" idx="3"/>
          </p:nvPr>
        </p:nvSpPr>
        <p:spPr>
          <a:xfrm>
            <a:off x="3814764" y="9371014"/>
            <a:ext cx="2919412" cy="493712"/>
          </a:xfrm>
          <a:prstGeom prst="rect">
            <a:avLst/>
          </a:prstGeom>
        </p:spPr>
        <p:txBody>
          <a:bodyPr vert="horz" lIns="91409" tIns="45703" rIns="91409" bIns="45703" rtlCol="0" anchor="b"/>
          <a:lstStyle>
            <a:lvl1pPr algn="r">
              <a:defRPr sz="1200"/>
            </a:lvl1pPr>
          </a:lstStyle>
          <a:p>
            <a:fld id="{3B59E571-85F9-43F4-AEF7-BD6AB736BAF8}" type="slidenum">
              <a:rPr kumimoji="1" lang="ja-JP" altLang="en-US" smtClean="0"/>
              <a:pPr/>
              <a:t>‹#›</a:t>
            </a:fld>
            <a:endParaRPr kumimoji="1" lang="ja-JP" altLang="en-US"/>
          </a:p>
        </p:txBody>
      </p:sp>
    </p:spTree>
    <p:extLst>
      <p:ext uri="{BB962C8B-B14F-4D97-AF65-F5344CB8AC3E}">
        <p14:creationId xmlns:p14="http://schemas.microsoft.com/office/powerpoint/2010/main" val="2757153927"/>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2" y="1"/>
            <a:ext cx="2918832" cy="493317"/>
          </a:xfrm>
          <a:prstGeom prst="rect">
            <a:avLst/>
          </a:prstGeom>
        </p:spPr>
        <p:txBody>
          <a:bodyPr vert="horz" lIns="91409" tIns="45703" rIns="91409" bIns="45703" rtlCol="0"/>
          <a:lstStyle>
            <a:lvl1pPr algn="l">
              <a:defRPr sz="1200"/>
            </a:lvl1pPr>
          </a:lstStyle>
          <a:p>
            <a:endParaRPr kumimoji="1" lang="ja-JP" altLang="en-US"/>
          </a:p>
        </p:txBody>
      </p:sp>
      <p:sp>
        <p:nvSpPr>
          <p:cNvPr id="3" name="日付プレースホルダ 2"/>
          <p:cNvSpPr>
            <a:spLocks noGrp="1"/>
          </p:cNvSpPr>
          <p:nvPr>
            <p:ph type="dt" idx="1"/>
          </p:nvPr>
        </p:nvSpPr>
        <p:spPr>
          <a:xfrm>
            <a:off x="3815375" y="1"/>
            <a:ext cx="2918832" cy="493317"/>
          </a:xfrm>
          <a:prstGeom prst="rect">
            <a:avLst/>
          </a:prstGeom>
        </p:spPr>
        <p:txBody>
          <a:bodyPr vert="horz" lIns="91409" tIns="45703" rIns="91409" bIns="45703" rtlCol="0"/>
          <a:lstStyle>
            <a:lvl1pPr algn="r">
              <a:defRPr sz="1200"/>
            </a:lvl1pPr>
          </a:lstStyle>
          <a:p>
            <a:fld id="{D3CBDFE8-AB63-42EF-B69C-32A1033EA482}" type="datetime1">
              <a:rPr kumimoji="1" lang="ja-JP" altLang="en-US" smtClean="0"/>
              <a:pPr/>
              <a:t>2024/6/19</a:t>
            </a:fld>
            <a:endParaRPr kumimoji="1" lang="ja-JP" altLang="en-US"/>
          </a:p>
        </p:txBody>
      </p:sp>
      <p:sp>
        <p:nvSpPr>
          <p:cNvPr id="4" name="スライド イメージ プレースホルダ 3"/>
          <p:cNvSpPr>
            <a:spLocks noGrp="1" noRot="1" noChangeAspect="1"/>
          </p:cNvSpPr>
          <p:nvPr>
            <p:ph type="sldImg" idx="2"/>
          </p:nvPr>
        </p:nvSpPr>
        <p:spPr>
          <a:xfrm>
            <a:off x="750888" y="739775"/>
            <a:ext cx="5233987" cy="3700463"/>
          </a:xfrm>
          <a:prstGeom prst="rect">
            <a:avLst/>
          </a:prstGeom>
          <a:noFill/>
          <a:ln w="12700">
            <a:solidFill>
              <a:prstClr val="black"/>
            </a:solidFill>
          </a:ln>
        </p:spPr>
        <p:txBody>
          <a:bodyPr vert="horz" lIns="91409" tIns="45703" rIns="91409" bIns="45703" rtlCol="0" anchor="ctr"/>
          <a:lstStyle/>
          <a:p>
            <a:endParaRPr lang="ja-JP" altLang="en-US"/>
          </a:p>
        </p:txBody>
      </p:sp>
      <p:sp>
        <p:nvSpPr>
          <p:cNvPr id="5" name="ノート プレースホルダ 4"/>
          <p:cNvSpPr>
            <a:spLocks noGrp="1"/>
          </p:cNvSpPr>
          <p:nvPr>
            <p:ph type="body" sz="quarter" idx="3"/>
          </p:nvPr>
        </p:nvSpPr>
        <p:spPr>
          <a:xfrm>
            <a:off x="673578" y="4686502"/>
            <a:ext cx="5388610" cy="4439840"/>
          </a:xfrm>
          <a:prstGeom prst="rect">
            <a:avLst/>
          </a:prstGeom>
        </p:spPr>
        <p:txBody>
          <a:bodyPr vert="horz" lIns="91409" tIns="45703" rIns="91409" bIns="45703"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2" y="9371286"/>
            <a:ext cx="2918832" cy="493317"/>
          </a:xfrm>
          <a:prstGeom prst="rect">
            <a:avLst/>
          </a:prstGeom>
        </p:spPr>
        <p:txBody>
          <a:bodyPr vert="horz" lIns="91409" tIns="45703" rIns="91409" bIns="45703"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15375" y="9371286"/>
            <a:ext cx="2918832" cy="493317"/>
          </a:xfrm>
          <a:prstGeom prst="rect">
            <a:avLst/>
          </a:prstGeom>
        </p:spPr>
        <p:txBody>
          <a:bodyPr vert="horz" lIns="91409" tIns="45703" rIns="91409" bIns="45703" rtlCol="0" anchor="b"/>
          <a:lstStyle>
            <a:lvl1pPr algn="r">
              <a:defRPr sz="1200"/>
            </a:lvl1pPr>
          </a:lstStyle>
          <a:p>
            <a:fld id="{2AC52DDD-3C1B-4A71-90D9-CEC1F23EC854}" type="slidenum">
              <a:rPr kumimoji="1" lang="ja-JP" altLang="en-US" smtClean="0"/>
              <a:pPr/>
              <a:t>‹#›</a:t>
            </a:fld>
            <a:endParaRPr kumimoji="1" lang="ja-JP" altLang="en-US"/>
          </a:p>
        </p:txBody>
      </p:sp>
    </p:spTree>
    <p:extLst>
      <p:ext uri="{BB962C8B-B14F-4D97-AF65-F5344CB8AC3E}">
        <p14:creationId xmlns:p14="http://schemas.microsoft.com/office/powerpoint/2010/main" val="1877248831"/>
      </p:ext>
    </p:extLst>
  </p:cSld>
  <p:clrMap bg1="lt1" tx1="dk1" bg2="lt2" tx2="dk2" accent1="accent1" accent2="accent2" accent3="accent3" accent4="accent4" accent5="accent5" accent6="accent6" hlink="hlink" folHlink="folHlink"/>
  <p:hf sldNum="0" hdr="0" ftr="0" dt="0"/>
  <p:notesStyle>
    <a:lvl1pPr marL="0" algn="l" defTabSz="1042798" rtl="0" eaLnBrk="1" latinLnBrk="0" hangingPunct="1">
      <a:defRPr kumimoji="1" sz="1400" kern="1200">
        <a:solidFill>
          <a:schemeClr val="tx1"/>
        </a:solidFill>
        <a:latin typeface="+mn-lt"/>
        <a:ea typeface="+mn-ea"/>
        <a:cs typeface="+mn-cs"/>
      </a:defRPr>
    </a:lvl1pPr>
    <a:lvl2pPr marL="521399" algn="l" defTabSz="1042798" rtl="0" eaLnBrk="1" latinLnBrk="0" hangingPunct="1">
      <a:defRPr kumimoji="1" sz="1400" kern="1200">
        <a:solidFill>
          <a:schemeClr val="tx1"/>
        </a:solidFill>
        <a:latin typeface="+mn-lt"/>
        <a:ea typeface="+mn-ea"/>
        <a:cs typeface="+mn-cs"/>
      </a:defRPr>
    </a:lvl2pPr>
    <a:lvl3pPr marL="1042798" algn="l" defTabSz="1042798" rtl="0" eaLnBrk="1" latinLnBrk="0" hangingPunct="1">
      <a:defRPr kumimoji="1" sz="1400" kern="1200">
        <a:solidFill>
          <a:schemeClr val="tx1"/>
        </a:solidFill>
        <a:latin typeface="+mn-lt"/>
        <a:ea typeface="+mn-ea"/>
        <a:cs typeface="+mn-cs"/>
      </a:defRPr>
    </a:lvl3pPr>
    <a:lvl4pPr marL="1564197" algn="l" defTabSz="1042798" rtl="0" eaLnBrk="1" latinLnBrk="0" hangingPunct="1">
      <a:defRPr kumimoji="1" sz="1400" kern="1200">
        <a:solidFill>
          <a:schemeClr val="tx1"/>
        </a:solidFill>
        <a:latin typeface="+mn-lt"/>
        <a:ea typeface="+mn-ea"/>
        <a:cs typeface="+mn-cs"/>
      </a:defRPr>
    </a:lvl4pPr>
    <a:lvl5pPr marL="2085598" algn="l" defTabSz="1042798" rtl="0" eaLnBrk="1" latinLnBrk="0" hangingPunct="1">
      <a:defRPr kumimoji="1" sz="1400" kern="1200">
        <a:solidFill>
          <a:schemeClr val="tx1"/>
        </a:solidFill>
        <a:latin typeface="+mn-lt"/>
        <a:ea typeface="+mn-ea"/>
        <a:cs typeface="+mn-cs"/>
      </a:defRPr>
    </a:lvl5pPr>
    <a:lvl6pPr marL="2606997" algn="l" defTabSz="1042798" rtl="0" eaLnBrk="1" latinLnBrk="0" hangingPunct="1">
      <a:defRPr kumimoji="1" sz="1400" kern="1200">
        <a:solidFill>
          <a:schemeClr val="tx1"/>
        </a:solidFill>
        <a:latin typeface="+mn-lt"/>
        <a:ea typeface="+mn-ea"/>
        <a:cs typeface="+mn-cs"/>
      </a:defRPr>
    </a:lvl6pPr>
    <a:lvl7pPr marL="3128396" algn="l" defTabSz="1042798" rtl="0" eaLnBrk="1" latinLnBrk="0" hangingPunct="1">
      <a:defRPr kumimoji="1" sz="1400" kern="1200">
        <a:solidFill>
          <a:schemeClr val="tx1"/>
        </a:solidFill>
        <a:latin typeface="+mn-lt"/>
        <a:ea typeface="+mn-ea"/>
        <a:cs typeface="+mn-cs"/>
      </a:defRPr>
    </a:lvl7pPr>
    <a:lvl8pPr marL="3649795" algn="l" defTabSz="1042798" rtl="0" eaLnBrk="1" latinLnBrk="0" hangingPunct="1">
      <a:defRPr kumimoji="1" sz="1400" kern="1200">
        <a:solidFill>
          <a:schemeClr val="tx1"/>
        </a:solidFill>
        <a:latin typeface="+mn-lt"/>
        <a:ea typeface="+mn-ea"/>
        <a:cs typeface="+mn-cs"/>
      </a:defRPr>
    </a:lvl8pPr>
    <a:lvl9pPr marL="4171194" algn="l" defTabSz="1042798" rtl="0" eaLnBrk="1" latinLnBrk="0" hangingPunct="1">
      <a:defRPr kumimoji="1" sz="1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50888" y="739775"/>
            <a:ext cx="5233987" cy="3700463"/>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49617EA4-140B-46CB-BBA3-1C6DADFA23B0}" type="slidenum">
              <a:rPr lang="en-US" altLang="ja-JP" smtClean="0"/>
              <a:pPr>
                <a:defRPr/>
              </a:pPr>
              <a:t>1</a:t>
            </a:fld>
            <a:endParaRPr lang="en-US" altLang="ja-JP"/>
          </a:p>
        </p:txBody>
      </p:sp>
    </p:spTree>
    <p:extLst>
      <p:ext uri="{BB962C8B-B14F-4D97-AF65-F5344CB8AC3E}">
        <p14:creationId xmlns:p14="http://schemas.microsoft.com/office/powerpoint/2010/main" val="4095601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10532043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50888" y="739775"/>
            <a:ext cx="5233987" cy="3700463"/>
          </a:xfrm>
        </p:spPr>
      </p:sp>
      <p:sp>
        <p:nvSpPr>
          <p:cNvPr id="3" name="ノート プレースホルダー 2"/>
          <p:cNvSpPr>
            <a:spLocks noGrp="1"/>
          </p:cNvSpPr>
          <p:nvPr>
            <p:ph type="body" idx="1"/>
          </p:nvPr>
        </p:nvSpPr>
        <p:spPr/>
        <p:txBody>
          <a:bodyPr/>
          <a:lstStyle/>
          <a:p>
            <a:pPr marL="0" marR="0" lvl="0" indent="0" algn="l" defTabSz="957838" rtl="0" eaLnBrk="1" fontAlgn="auto" latinLnBrk="0" hangingPunct="1">
              <a:lnSpc>
                <a:spcPct val="100000"/>
              </a:lnSpc>
              <a:spcBef>
                <a:spcPts val="0"/>
              </a:spcBef>
              <a:spcAft>
                <a:spcPts val="0"/>
              </a:spcAft>
              <a:buClrTx/>
              <a:buSzTx/>
              <a:buFontTx/>
              <a:buNone/>
              <a:tabLst/>
              <a:defRPr/>
            </a:pPr>
            <a:endParaRPr kumimoji="1" lang="ja-JP" altLang="en-US" dirty="0"/>
          </a:p>
        </p:txBody>
      </p:sp>
    </p:spTree>
    <p:extLst>
      <p:ext uri="{BB962C8B-B14F-4D97-AF65-F5344CB8AC3E}">
        <p14:creationId xmlns:p14="http://schemas.microsoft.com/office/powerpoint/2010/main" val="21428228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50888" y="739775"/>
            <a:ext cx="5233987" cy="3700463"/>
          </a:xfrm>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19950071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50888" y="739775"/>
            <a:ext cx="5233987" cy="3700463"/>
          </a:xfrm>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11853556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50888" y="739775"/>
            <a:ext cx="5233987" cy="3700463"/>
          </a:xfrm>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16956547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50888" y="739775"/>
            <a:ext cx="5233987" cy="3700463"/>
          </a:xfrm>
        </p:spPr>
      </p:sp>
      <p:sp>
        <p:nvSpPr>
          <p:cNvPr id="3" name="ノート プレースホルダー 2"/>
          <p:cNvSpPr>
            <a:spLocks noGrp="1"/>
          </p:cNvSpPr>
          <p:nvPr>
            <p:ph type="body" idx="1"/>
          </p:nvPr>
        </p:nvSpPr>
        <p:spPr/>
        <p:txBody>
          <a:bodyPr/>
          <a:lstStyle/>
          <a:p>
            <a:endParaRPr kumimoji="1" lang="ja-JP" altLang="en-US" b="0" dirty="0"/>
          </a:p>
        </p:txBody>
      </p:sp>
    </p:spTree>
    <p:extLst>
      <p:ext uri="{BB962C8B-B14F-4D97-AF65-F5344CB8AC3E}">
        <p14:creationId xmlns:p14="http://schemas.microsoft.com/office/powerpoint/2010/main" val="429131105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50888" y="739775"/>
            <a:ext cx="5233987" cy="3700463"/>
          </a:xfrm>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90114416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50888" y="739775"/>
            <a:ext cx="5233987" cy="3700463"/>
          </a:xfrm>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13670349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Google Shape;56;p5:notes"/>
          <p:cNvSpPr txBox="1">
            <a:spLocks noGrp="1"/>
          </p:cNvSpPr>
          <p:nvPr>
            <p:ph type="body" idx="1"/>
          </p:nvPr>
        </p:nvSpPr>
        <p:spPr>
          <a:xfrm>
            <a:off x="907844" y="4720986"/>
            <a:ext cx="4989927" cy="4473102"/>
          </a:xfrm>
          <a:prstGeom prst="rect">
            <a:avLst/>
          </a:prstGeom>
          <a:noFill/>
          <a:ln>
            <a:noFill/>
          </a:ln>
        </p:spPr>
        <p:txBody>
          <a:bodyPr spcFirstLastPara="1" wrap="square" lIns="92225" tIns="46100" rIns="92225" bIns="46100" anchor="t" anchorCtr="0">
            <a:noAutofit/>
          </a:bodyPr>
          <a:lstStyle/>
          <a:p>
            <a:pPr marL="0" lvl="0" indent="0" algn="l" rtl="0">
              <a:lnSpc>
                <a:spcPct val="100000"/>
              </a:lnSpc>
              <a:spcBef>
                <a:spcPts val="392"/>
              </a:spcBef>
              <a:spcAft>
                <a:spcPts val="0"/>
              </a:spcAft>
              <a:buSzPts val="1400"/>
              <a:buNone/>
            </a:pPr>
            <a:endParaRPr>
              <a:latin typeface="Meiryo"/>
              <a:ea typeface="Meiryo"/>
              <a:cs typeface="Meiryo"/>
              <a:sym typeface="Meiryo"/>
            </a:endParaRPr>
          </a:p>
        </p:txBody>
      </p:sp>
      <p:sp>
        <p:nvSpPr>
          <p:cNvPr id="57" name="Google Shape;57;p5:notes"/>
          <p:cNvSpPr>
            <a:spLocks noGrp="1" noRot="1" noChangeAspect="1"/>
          </p:cNvSpPr>
          <p:nvPr>
            <p:ph type="sldImg" idx="2"/>
          </p:nvPr>
        </p:nvSpPr>
        <p:spPr>
          <a:xfrm>
            <a:off x="766763" y="744538"/>
            <a:ext cx="5270500" cy="37274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extLst>
      <p:ext uri="{BB962C8B-B14F-4D97-AF65-F5344CB8AC3E}">
        <p14:creationId xmlns:p14="http://schemas.microsoft.com/office/powerpoint/2010/main" val="28914115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Google Shape;203;p49:notes"/>
          <p:cNvSpPr txBox="1">
            <a:spLocks noGrp="1"/>
          </p:cNvSpPr>
          <p:nvPr>
            <p:ph type="body" idx="1"/>
          </p:nvPr>
        </p:nvSpPr>
        <p:spPr>
          <a:xfrm>
            <a:off x="907844" y="4720986"/>
            <a:ext cx="4989927" cy="4473102"/>
          </a:xfrm>
          <a:prstGeom prst="rect">
            <a:avLst/>
          </a:prstGeom>
          <a:noFill/>
          <a:ln>
            <a:noFill/>
          </a:ln>
        </p:spPr>
        <p:txBody>
          <a:bodyPr spcFirstLastPara="1" wrap="square" lIns="92225" tIns="46100" rIns="92225" bIns="46100" anchor="t" anchorCtr="0">
            <a:noAutofit/>
          </a:bodyPr>
          <a:lstStyle/>
          <a:p>
            <a:pPr marL="0" lvl="0" indent="0" algn="l" rtl="0">
              <a:lnSpc>
                <a:spcPct val="100000"/>
              </a:lnSpc>
              <a:spcBef>
                <a:spcPts val="392"/>
              </a:spcBef>
              <a:spcAft>
                <a:spcPts val="0"/>
              </a:spcAft>
              <a:buSzPts val="1400"/>
              <a:buNone/>
            </a:pPr>
            <a:endParaRPr>
              <a:latin typeface="Meiryo"/>
              <a:ea typeface="Meiryo"/>
              <a:cs typeface="Meiryo"/>
              <a:sym typeface="Meiryo"/>
            </a:endParaRPr>
          </a:p>
        </p:txBody>
      </p:sp>
      <p:sp>
        <p:nvSpPr>
          <p:cNvPr id="204" name="Google Shape;204;p49:notes"/>
          <p:cNvSpPr>
            <a:spLocks noGrp="1" noRot="1" noChangeAspect="1"/>
          </p:cNvSpPr>
          <p:nvPr>
            <p:ph type="sldImg" idx="2"/>
          </p:nvPr>
        </p:nvSpPr>
        <p:spPr>
          <a:xfrm>
            <a:off x="766763" y="744538"/>
            <a:ext cx="5270500" cy="37274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
        <p:cNvGrpSpPr/>
        <p:nvPr/>
      </p:nvGrpSpPr>
      <p:grpSpPr>
        <a:xfrm>
          <a:off x="0" y="0"/>
          <a:ext cx="0" cy="0"/>
          <a:chOff x="0" y="0"/>
          <a:chExt cx="0" cy="0"/>
        </a:xfrm>
      </p:grpSpPr>
      <p:sp>
        <p:nvSpPr>
          <p:cNvPr id="33" name="Google Shape;33;p2:notes"/>
          <p:cNvSpPr txBox="1">
            <a:spLocks noGrp="1"/>
          </p:cNvSpPr>
          <p:nvPr>
            <p:ph type="body" idx="1"/>
          </p:nvPr>
        </p:nvSpPr>
        <p:spPr>
          <a:xfrm>
            <a:off x="907844" y="4720986"/>
            <a:ext cx="4989927" cy="4473102"/>
          </a:xfrm>
          <a:prstGeom prst="rect">
            <a:avLst/>
          </a:prstGeom>
          <a:noFill/>
          <a:ln>
            <a:noFill/>
          </a:ln>
        </p:spPr>
        <p:txBody>
          <a:bodyPr spcFirstLastPara="1" wrap="square" lIns="92225" tIns="46100" rIns="92225" bIns="46100" anchor="t" anchorCtr="0">
            <a:noAutofit/>
          </a:bodyPr>
          <a:lstStyle/>
          <a:p>
            <a:pPr marL="0" lvl="0" indent="0" algn="l" rtl="0">
              <a:lnSpc>
                <a:spcPct val="100000"/>
              </a:lnSpc>
              <a:spcBef>
                <a:spcPts val="392"/>
              </a:spcBef>
              <a:spcAft>
                <a:spcPts val="0"/>
              </a:spcAft>
              <a:buSzPts val="1400"/>
              <a:buNone/>
            </a:pPr>
            <a:endParaRPr dirty="0">
              <a:latin typeface="Meiryo"/>
              <a:ea typeface="Meiryo"/>
              <a:cs typeface="Meiryo"/>
              <a:sym typeface="Meiryo"/>
            </a:endParaRPr>
          </a:p>
        </p:txBody>
      </p:sp>
      <p:sp>
        <p:nvSpPr>
          <p:cNvPr id="34" name="Google Shape;34;p2:notes"/>
          <p:cNvSpPr>
            <a:spLocks noGrp="1" noRot="1" noChangeAspect="1"/>
          </p:cNvSpPr>
          <p:nvPr>
            <p:ph type="sldImg" idx="2"/>
          </p:nvPr>
        </p:nvSpPr>
        <p:spPr>
          <a:xfrm>
            <a:off x="766763" y="744538"/>
            <a:ext cx="5270500" cy="37274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
        <p:cNvGrpSpPr/>
        <p:nvPr/>
      </p:nvGrpSpPr>
      <p:grpSpPr>
        <a:xfrm>
          <a:off x="0" y="0"/>
          <a:ext cx="0" cy="0"/>
          <a:chOff x="0" y="0"/>
          <a:chExt cx="0" cy="0"/>
        </a:xfrm>
      </p:grpSpPr>
      <p:sp>
        <p:nvSpPr>
          <p:cNvPr id="40" name="Google Shape;40;p3:notes"/>
          <p:cNvSpPr txBox="1">
            <a:spLocks noGrp="1"/>
          </p:cNvSpPr>
          <p:nvPr>
            <p:ph type="body" idx="1"/>
          </p:nvPr>
        </p:nvSpPr>
        <p:spPr>
          <a:xfrm>
            <a:off x="907844" y="4720986"/>
            <a:ext cx="4989927" cy="4473102"/>
          </a:xfrm>
          <a:prstGeom prst="rect">
            <a:avLst/>
          </a:prstGeom>
          <a:noFill/>
          <a:ln>
            <a:noFill/>
          </a:ln>
        </p:spPr>
        <p:txBody>
          <a:bodyPr spcFirstLastPara="1" wrap="square" lIns="92225" tIns="46100" rIns="92225" bIns="46100" anchor="t" anchorCtr="0">
            <a:noAutofit/>
          </a:bodyPr>
          <a:lstStyle/>
          <a:p>
            <a:pPr marL="0" lvl="0" indent="0" algn="l" rtl="0">
              <a:lnSpc>
                <a:spcPct val="100000"/>
              </a:lnSpc>
              <a:spcBef>
                <a:spcPts val="392"/>
              </a:spcBef>
              <a:spcAft>
                <a:spcPts val="0"/>
              </a:spcAft>
              <a:buSzPts val="1400"/>
              <a:buNone/>
            </a:pPr>
            <a:endParaRPr>
              <a:latin typeface="Meiryo"/>
              <a:ea typeface="Meiryo"/>
              <a:cs typeface="Meiryo"/>
              <a:sym typeface="Meiryo"/>
            </a:endParaRPr>
          </a:p>
        </p:txBody>
      </p:sp>
      <p:sp>
        <p:nvSpPr>
          <p:cNvPr id="41" name="Google Shape;41;p3:notes"/>
          <p:cNvSpPr>
            <a:spLocks noGrp="1" noRot="1" noChangeAspect="1"/>
          </p:cNvSpPr>
          <p:nvPr>
            <p:ph type="sldImg" idx="2"/>
          </p:nvPr>
        </p:nvSpPr>
        <p:spPr>
          <a:xfrm>
            <a:off x="766763" y="744538"/>
            <a:ext cx="5270500" cy="37274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Google Shape;63;g2bf89c05303_0_0:notes"/>
          <p:cNvSpPr>
            <a:spLocks noGrp="1" noRot="1" noChangeAspect="1"/>
          </p:cNvSpPr>
          <p:nvPr>
            <p:ph type="sldImg" idx="2"/>
          </p:nvPr>
        </p:nvSpPr>
        <p:spPr>
          <a:xfrm>
            <a:off x="1004888" y="685800"/>
            <a:ext cx="4848225"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 name="Google Shape;64;g2bf89c05303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Google Shape;56;p5:notes"/>
          <p:cNvSpPr txBox="1">
            <a:spLocks noGrp="1"/>
          </p:cNvSpPr>
          <p:nvPr>
            <p:ph type="body" idx="1"/>
          </p:nvPr>
        </p:nvSpPr>
        <p:spPr>
          <a:xfrm>
            <a:off x="907844" y="4720986"/>
            <a:ext cx="4989927" cy="4473102"/>
          </a:xfrm>
          <a:prstGeom prst="rect">
            <a:avLst/>
          </a:prstGeom>
          <a:noFill/>
          <a:ln>
            <a:noFill/>
          </a:ln>
        </p:spPr>
        <p:txBody>
          <a:bodyPr spcFirstLastPara="1" wrap="square" lIns="92225" tIns="46100" rIns="92225" bIns="46100" anchor="t" anchorCtr="0">
            <a:noAutofit/>
          </a:bodyPr>
          <a:lstStyle/>
          <a:p>
            <a:pPr marL="0" lvl="0" indent="0" algn="l" rtl="0">
              <a:lnSpc>
                <a:spcPct val="100000"/>
              </a:lnSpc>
              <a:spcBef>
                <a:spcPts val="392"/>
              </a:spcBef>
              <a:spcAft>
                <a:spcPts val="0"/>
              </a:spcAft>
              <a:buSzPts val="1400"/>
              <a:buNone/>
            </a:pPr>
            <a:endParaRPr>
              <a:latin typeface="Meiryo"/>
              <a:ea typeface="Meiryo"/>
              <a:cs typeface="Meiryo"/>
              <a:sym typeface="Meiryo"/>
            </a:endParaRPr>
          </a:p>
        </p:txBody>
      </p:sp>
      <p:sp>
        <p:nvSpPr>
          <p:cNvPr id="57" name="Google Shape;57;p5:notes"/>
          <p:cNvSpPr>
            <a:spLocks noGrp="1" noRot="1" noChangeAspect="1"/>
          </p:cNvSpPr>
          <p:nvPr>
            <p:ph type="sldImg" idx="2"/>
          </p:nvPr>
        </p:nvSpPr>
        <p:spPr>
          <a:xfrm>
            <a:off x="766763" y="744538"/>
            <a:ext cx="5270500" cy="37274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30388541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50888" y="739775"/>
            <a:ext cx="5233987" cy="3700463"/>
          </a:xfrm>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29174037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50888" y="739775"/>
            <a:ext cx="5233987" cy="3700463"/>
          </a:xfrm>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12841877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Google Shape;56;p5:notes"/>
          <p:cNvSpPr txBox="1">
            <a:spLocks noGrp="1"/>
          </p:cNvSpPr>
          <p:nvPr>
            <p:ph type="body" idx="1"/>
          </p:nvPr>
        </p:nvSpPr>
        <p:spPr>
          <a:xfrm>
            <a:off x="907844" y="4720986"/>
            <a:ext cx="4989927" cy="4473102"/>
          </a:xfrm>
          <a:prstGeom prst="rect">
            <a:avLst/>
          </a:prstGeom>
          <a:noFill/>
          <a:ln>
            <a:noFill/>
          </a:ln>
        </p:spPr>
        <p:txBody>
          <a:bodyPr spcFirstLastPara="1" wrap="square" lIns="92225" tIns="46100" rIns="92225" bIns="46100" anchor="t" anchorCtr="0">
            <a:noAutofit/>
          </a:bodyPr>
          <a:lstStyle/>
          <a:p>
            <a:pPr marL="0" lvl="0" indent="0" algn="l" rtl="0">
              <a:lnSpc>
                <a:spcPct val="100000"/>
              </a:lnSpc>
              <a:spcBef>
                <a:spcPts val="392"/>
              </a:spcBef>
              <a:spcAft>
                <a:spcPts val="0"/>
              </a:spcAft>
              <a:buSzPts val="1400"/>
              <a:buNone/>
            </a:pPr>
            <a:endParaRPr>
              <a:latin typeface="Meiryo"/>
              <a:ea typeface="Meiryo"/>
              <a:cs typeface="Meiryo"/>
              <a:sym typeface="Meiryo"/>
            </a:endParaRPr>
          </a:p>
        </p:txBody>
      </p:sp>
      <p:sp>
        <p:nvSpPr>
          <p:cNvPr id="57" name="Google Shape;57;p5:notes"/>
          <p:cNvSpPr>
            <a:spLocks noGrp="1" noRot="1" noChangeAspect="1"/>
          </p:cNvSpPr>
          <p:nvPr>
            <p:ph type="sldImg" idx="2"/>
          </p:nvPr>
        </p:nvSpPr>
        <p:spPr>
          <a:xfrm>
            <a:off x="766763" y="744538"/>
            <a:ext cx="5270500" cy="37274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extLst>
      <p:ext uri="{BB962C8B-B14F-4D97-AF65-F5344CB8AC3E}">
        <p14:creationId xmlns:p14="http://schemas.microsoft.com/office/powerpoint/2010/main" val="21733347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2_タイトル スライド" preserve="1">
  <p:cSld name="2_タイトル スライド">
    <p:spTree>
      <p:nvGrpSpPr>
        <p:cNvPr id="1" name="Shape 15"/>
        <p:cNvGrpSpPr/>
        <p:nvPr/>
      </p:nvGrpSpPr>
      <p:grpSpPr>
        <a:xfrm>
          <a:off x="0" y="0"/>
          <a:ext cx="0" cy="0"/>
          <a:chOff x="0" y="0"/>
          <a:chExt cx="0" cy="0"/>
        </a:xfrm>
      </p:grpSpPr>
      <p:sp>
        <p:nvSpPr>
          <p:cNvPr id="4" name="Google Shape;17;p81">
            <a:extLst>
              <a:ext uri="{FF2B5EF4-FFF2-40B4-BE49-F238E27FC236}">
                <a16:creationId xmlns:a16="http://schemas.microsoft.com/office/drawing/2014/main" id="{C86E1BAA-58E2-4711-882B-5DC2284F85DF}"/>
              </a:ext>
            </a:extLst>
          </p:cNvPr>
          <p:cNvSpPr/>
          <p:nvPr userDrawn="1"/>
        </p:nvSpPr>
        <p:spPr>
          <a:xfrm>
            <a:off x="0" y="5410200"/>
            <a:ext cx="10691813" cy="2149475"/>
          </a:xfrm>
          <a:prstGeom prst="rect">
            <a:avLst/>
          </a:prstGeom>
          <a:solidFill>
            <a:srgbClr val="008767"/>
          </a:solidFill>
          <a:ln w="12700" cap="flat" cmpd="sng">
            <a:solidFill>
              <a:srgbClr val="31538F"/>
            </a:solidFill>
            <a:prstDash val="solid"/>
            <a:miter lim="800000"/>
            <a:headEnd type="none" w="sm" len="sm"/>
            <a:tailEnd type="none" w="sm" len="sm"/>
          </a:ln>
        </p:spPr>
        <p:txBody>
          <a:bodyPr spcFirstLastPara="1" wrap="square" lIns="89518" tIns="44747" rIns="89518" bIns="44747" anchor="ctr" anchorCtr="0">
            <a:noAutofit/>
          </a:bodyPr>
          <a:lstStyle/>
          <a:p>
            <a:pPr marL="0" marR="0" lvl="0" indent="0" algn="ctr" rtl="0">
              <a:lnSpc>
                <a:spcPct val="100000"/>
              </a:lnSpc>
              <a:spcBef>
                <a:spcPts val="0"/>
              </a:spcBef>
              <a:spcAft>
                <a:spcPts val="0"/>
              </a:spcAft>
              <a:buNone/>
            </a:pPr>
            <a:endParaRPr sz="1371" b="0" i="0" u="none" strike="noStrike" cap="none" dirty="0">
              <a:solidFill>
                <a:schemeClr val="lt1"/>
              </a:solidFill>
              <a:latin typeface="Meiryo"/>
              <a:ea typeface="Meiryo"/>
              <a:cs typeface="Meiryo"/>
              <a:sym typeface="Meiryo"/>
            </a:endParaRPr>
          </a:p>
        </p:txBody>
      </p:sp>
      <p:sp>
        <p:nvSpPr>
          <p:cNvPr id="5" name="Google Shape;17;p81">
            <a:extLst>
              <a:ext uri="{FF2B5EF4-FFF2-40B4-BE49-F238E27FC236}">
                <a16:creationId xmlns:a16="http://schemas.microsoft.com/office/drawing/2014/main" id="{1F2AA380-C9D6-4AFF-BDD9-3B596F8AD1DA}"/>
              </a:ext>
            </a:extLst>
          </p:cNvPr>
          <p:cNvSpPr/>
          <p:nvPr userDrawn="1"/>
        </p:nvSpPr>
        <p:spPr>
          <a:xfrm>
            <a:off x="0" y="-1"/>
            <a:ext cx="10691813" cy="2647951"/>
          </a:xfrm>
          <a:prstGeom prst="rect">
            <a:avLst/>
          </a:prstGeom>
          <a:solidFill>
            <a:srgbClr val="008767"/>
          </a:solidFill>
          <a:ln w="12700" cap="flat" cmpd="sng">
            <a:solidFill>
              <a:srgbClr val="31538F"/>
            </a:solidFill>
            <a:prstDash val="solid"/>
            <a:miter lim="800000"/>
            <a:headEnd type="none" w="sm" len="sm"/>
            <a:tailEnd type="none" w="sm" len="sm"/>
          </a:ln>
        </p:spPr>
        <p:txBody>
          <a:bodyPr spcFirstLastPara="1" wrap="square" lIns="89518" tIns="44747" rIns="89518" bIns="44747" anchor="ctr" anchorCtr="0">
            <a:noAutofit/>
          </a:bodyPr>
          <a:lstStyle/>
          <a:p>
            <a:pPr marL="0" marR="0" lvl="0" indent="0" algn="ctr" rtl="0">
              <a:lnSpc>
                <a:spcPct val="100000"/>
              </a:lnSpc>
              <a:spcBef>
                <a:spcPts val="0"/>
              </a:spcBef>
              <a:spcAft>
                <a:spcPts val="0"/>
              </a:spcAft>
              <a:buNone/>
            </a:pPr>
            <a:endParaRPr sz="1371" b="0" i="0" u="none" strike="noStrike" cap="none">
              <a:solidFill>
                <a:schemeClr val="lt1"/>
              </a:solidFill>
              <a:latin typeface="Meiryo"/>
              <a:ea typeface="Meiryo"/>
              <a:cs typeface="Meiryo"/>
              <a:sym typeface="Meiryo"/>
            </a:endParaRPr>
          </a:p>
        </p:txBody>
      </p:sp>
    </p:spTree>
    <p:extLst>
      <p:ext uri="{BB962C8B-B14F-4D97-AF65-F5344CB8AC3E}">
        <p14:creationId xmlns:p14="http://schemas.microsoft.com/office/powerpoint/2010/main" val="2215168170"/>
      </p:ext>
    </p:extLst>
  </p:cSld>
  <p:clrMapOvr>
    <a:masterClrMapping/>
  </p:clrMapOvr>
  <p:extLst>
    <p:ext uri="{DCECCB84-F9BA-43D5-87BE-67443E8EF086}">
      <p15:sldGuideLst xmlns:p15="http://schemas.microsoft.com/office/powerpoint/2012/main">
        <p15:guide id="1" orient="horz" pos="2625"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タイトル スライド" preserve="1" userDrawn="1">
  <p:cSld name="1_タイトル スライド">
    <p:spTree>
      <p:nvGrpSpPr>
        <p:cNvPr id="1" name="Shape 18"/>
        <p:cNvGrpSpPr/>
        <p:nvPr/>
      </p:nvGrpSpPr>
      <p:grpSpPr>
        <a:xfrm>
          <a:off x="0" y="0"/>
          <a:ext cx="0" cy="0"/>
          <a:chOff x="0" y="0"/>
          <a:chExt cx="0" cy="0"/>
        </a:xfrm>
      </p:grpSpPr>
      <p:sp>
        <p:nvSpPr>
          <p:cNvPr id="19" name="Google Shape;19;p82"/>
          <p:cNvSpPr/>
          <p:nvPr/>
        </p:nvSpPr>
        <p:spPr>
          <a:xfrm>
            <a:off x="0" y="0"/>
            <a:ext cx="10691813" cy="900190"/>
          </a:xfrm>
          <a:prstGeom prst="rect">
            <a:avLst/>
          </a:prstGeom>
          <a:solidFill>
            <a:srgbClr val="008767"/>
          </a:solidFill>
          <a:ln w="12700" cap="flat" cmpd="sng">
            <a:solidFill>
              <a:srgbClr val="31538F"/>
            </a:solidFill>
            <a:prstDash val="solid"/>
            <a:miter lim="800000"/>
            <a:headEnd type="none" w="sm" len="sm"/>
            <a:tailEnd type="none" w="sm" len="sm"/>
          </a:ln>
        </p:spPr>
        <p:txBody>
          <a:bodyPr spcFirstLastPara="1" wrap="square" lIns="89518" tIns="44747" rIns="89518" bIns="44747" anchor="ctr" anchorCtr="0">
            <a:noAutofit/>
          </a:bodyPr>
          <a:lstStyle/>
          <a:p>
            <a:pPr marL="0" marR="0" lvl="0" indent="0" algn="ctr" rtl="0">
              <a:lnSpc>
                <a:spcPct val="100000"/>
              </a:lnSpc>
              <a:spcBef>
                <a:spcPts val="0"/>
              </a:spcBef>
              <a:spcAft>
                <a:spcPts val="0"/>
              </a:spcAft>
              <a:buNone/>
            </a:pPr>
            <a:endParaRPr sz="1371" b="0" i="0" u="none" strike="noStrike" cap="none">
              <a:solidFill>
                <a:schemeClr val="lt1"/>
              </a:solidFill>
              <a:latin typeface="Meiryo"/>
              <a:ea typeface="Meiryo"/>
              <a:cs typeface="Meiryo"/>
              <a:sym typeface="Meiryo"/>
            </a:endParaRPr>
          </a:p>
        </p:txBody>
      </p:sp>
      <p:sp>
        <p:nvSpPr>
          <p:cNvPr id="20" name="Google Shape;20;p82"/>
          <p:cNvSpPr/>
          <p:nvPr/>
        </p:nvSpPr>
        <p:spPr>
          <a:xfrm>
            <a:off x="0" y="7184572"/>
            <a:ext cx="10691813" cy="375103"/>
          </a:xfrm>
          <a:prstGeom prst="rect">
            <a:avLst/>
          </a:prstGeom>
          <a:solidFill>
            <a:srgbClr val="008767"/>
          </a:solidFill>
          <a:ln w="12700" cap="flat" cmpd="sng">
            <a:solidFill>
              <a:srgbClr val="31538F"/>
            </a:solidFill>
            <a:prstDash val="solid"/>
            <a:miter lim="800000"/>
            <a:headEnd type="none" w="sm" len="sm"/>
            <a:tailEnd type="none" w="sm" len="sm"/>
          </a:ln>
        </p:spPr>
        <p:txBody>
          <a:bodyPr spcFirstLastPara="1" wrap="square" lIns="89518" tIns="44747" rIns="89518" bIns="44747" anchor="ctr" anchorCtr="0">
            <a:noAutofit/>
          </a:bodyPr>
          <a:lstStyle/>
          <a:p>
            <a:pPr marL="0" marR="0" lvl="0" indent="0" algn="ctr" rtl="0">
              <a:lnSpc>
                <a:spcPct val="100000"/>
              </a:lnSpc>
              <a:spcBef>
                <a:spcPts val="0"/>
              </a:spcBef>
              <a:spcAft>
                <a:spcPts val="0"/>
              </a:spcAft>
              <a:buNone/>
            </a:pPr>
            <a:endParaRPr sz="1371" b="0" i="0" u="none" strike="noStrike" cap="none">
              <a:solidFill>
                <a:schemeClr val="lt1"/>
              </a:solidFill>
              <a:latin typeface="Meiryo"/>
              <a:ea typeface="Meiryo"/>
              <a:cs typeface="Meiryo"/>
              <a:sym typeface="Meiryo"/>
            </a:endParaRPr>
          </a:p>
        </p:txBody>
      </p:sp>
      <p:sp>
        <p:nvSpPr>
          <p:cNvPr id="4" name="Google Shape;10;p80">
            <a:extLst>
              <a:ext uri="{FF2B5EF4-FFF2-40B4-BE49-F238E27FC236}">
                <a16:creationId xmlns:a16="http://schemas.microsoft.com/office/drawing/2014/main" id="{95D79032-6E46-40BA-BF32-AD75C2BB2607}"/>
              </a:ext>
            </a:extLst>
          </p:cNvPr>
          <p:cNvSpPr txBox="1">
            <a:spLocks noGrp="1"/>
          </p:cNvSpPr>
          <p:nvPr>
            <p:ph type="title"/>
          </p:nvPr>
        </p:nvSpPr>
        <p:spPr>
          <a:xfrm>
            <a:off x="881410" y="266700"/>
            <a:ext cx="9953323" cy="633600"/>
          </a:xfrm>
          <a:prstGeom prst="rect">
            <a:avLst/>
          </a:prstGeom>
          <a:noFill/>
          <a:ln>
            <a:noFill/>
          </a:ln>
        </p:spPr>
        <p:txBody>
          <a:bodyPr spcFirstLastPara="1" wrap="square" lIns="91425" tIns="45700" rIns="91425" bIns="45700" anchor="ctr" anchorCtr="0">
            <a:norm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4400"/>
              <a:buFont typeface="Meiryo"/>
              <a:buNone/>
              <a:defRPr sz="2800" b="1" i="0" u="none" strike="noStrike" cap="none">
                <a:solidFill>
                  <a:schemeClr val="bg1"/>
                </a:solidFill>
                <a:latin typeface="Meiryo"/>
                <a:ea typeface="Meiryo"/>
                <a:cs typeface="Meiryo"/>
                <a:sym typeface="Meiryo"/>
              </a:defRPr>
            </a:lvl1pPr>
            <a:lvl2pPr marR="0" lvl="1" algn="l" rtl="0">
              <a:lnSpc>
                <a:spcPct val="100000"/>
              </a:lnSpc>
              <a:spcBef>
                <a:spcPts val="0"/>
              </a:spcBef>
              <a:spcAft>
                <a:spcPts val="0"/>
              </a:spcAft>
              <a:buClr>
                <a:srgbClr val="000000"/>
              </a:buClr>
              <a:buSzPts val="1400"/>
              <a:buFont typeface="Arial"/>
              <a:buNone/>
              <a:defRPr sz="1943"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943"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943"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943"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943"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943"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943"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943" b="0" i="0" u="none" strike="noStrike" cap="none">
                <a:solidFill>
                  <a:srgbClr val="000000"/>
                </a:solidFill>
                <a:latin typeface="Arial"/>
                <a:ea typeface="Arial"/>
                <a:cs typeface="Arial"/>
                <a:sym typeface="Arial"/>
              </a:defRPr>
            </a:lvl9pPr>
          </a:lstStyle>
          <a:p>
            <a:endParaRPr dirty="0"/>
          </a:p>
        </p:txBody>
      </p:sp>
      <p:sp>
        <p:nvSpPr>
          <p:cNvPr id="2" name="正方形/長方形 1">
            <a:extLst>
              <a:ext uri="{FF2B5EF4-FFF2-40B4-BE49-F238E27FC236}">
                <a16:creationId xmlns:a16="http://schemas.microsoft.com/office/drawing/2014/main" id="{F42A809F-73AB-418C-9036-466DC0570790}"/>
              </a:ext>
            </a:extLst>
          </p:cNvPr>
          <p:cNvSpPr/>
          <p:nvPr userDrawn="1"/>
        </p:nvSpPr>
        <p:spPr>
          <a:xfrm>
            <a:off x="390525" y="266700"/>
            <a:ext cx="342900" cy="495300"/>
          </a:xfrm>
          <a:prstGeom prst="rect">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88"/>
          </a:p>
        </p:txBody>
      </p:sp>
      <p:sp>
        <p:nvSpPr>
          <p:cNvPr id="3" name="Google Shape;207;p49">
            <a:extLst>
              <a:ext uri="{FF2B5EF4-FFF2-40B4-BE49-F238E27FC236}">
                <a16:creationId xmlns:a16="http://schemas.microsoft.com/office/drawing/2014/main" id="{0BEC735D-72FF-A237-4ECD-44A4B7B57E14}"/>
              </a:ext>
            </a:extLst>
          </p:cNvPr>
          <p:cNvSpPr txBox="1">
            <a:spLocks/>
          </p:cNvSpPr>
          <p:nvPr userDrawn="1"/>
        </p:nvSpPr>
        <p:spPr>
          <a:xfrm>
            <a:off x="9942444" y="7156450"/>
            <a:ext cx="598488" cy="403225"/>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0" marR="0" lvl="0" indent="0" algn="r" rtl="0">
              <a:lnSpc>
                <a:spcPct val="100000"/>
              </a:lnSpc>
              <a:spcBef>
                <a:spcPts val="0"/>
              </a:spcBef>
              <a:spcAft>
                <a:spcPts val="0"/>
              </a:spcAft>
              <a:buClr>
                <a:srgbClr val="000000"/>
              </a:buClr>
              <a:buFont typeface="Arial"/>
              <a:buNone/>
              <a:defRPr sz="1200" b="0" i="0" u="none" strike="noStrike" cap="none">
                <a:solidFill>
                  <a:srgbClr val="888888"/>
                </a:solidFill>
                <a:latin typeface="Meiryo"/>
                <a:ea typeface="Meiryo"/>
                <a:cs typeface="Meiryo"/>
                <a:sym typeface="Meiryo"/>
              </a:defRPr>
            </a:lvl1pPr>
            <a:lvl2pPr marL="0" marR="0" lvl="1" indent="0" algn="r" rtl="0">
              <a:lnSpc>
                <a:spcPct val="100000"/>
              </a:lnSpc>
              <a:spcBef>
                <a:spcPts val="0"/>
              </a:spcBef>
              <a:spcAft>
                <a:spcPts val="0"/>
              </a:spcAft>
              <a:buClr>
                <a:srgbClr val="000000"/>
              </a:buClr>
              <a:buFont typeface="Arial"/>
              <a:buNone/>
              <a:defRPr sz="1200" b="0" i="0" u="none" strike="noStrike" cap="none">
                <a:solidFill>
                  <a:srgbClr val="888888"/>
                </a:solidFill>
                <a:latin typeface="Meiryo"/>
                <a:ea typeface="Meiryo"/>
                <a:cs typeface="Meiryo"/>
                <a:sym typeface="Meiryo"/>
              </a:defRPr>
            </a:lvl2pPr>
            <a:lvl3pPr marL="0" marR="0" lvl="2" indent="0" algn="r" rtl="0">
              <a:lnSpc>
                <a:spcPct val="100000"/>
              </a:lnSpc>
              <a:spcBef>
                <a:spcPts val="0"/>
              </a:spcBef>
              <a:spcAft>
                <a:spcPts val="0"/>
              </a:spcAft>
              <a:buClr>
                <a:srgbClr val="000000"/>
              </a:buClr>
              <a:buFont typeface="Arial"/>
              <a:buNone/>
              <a:defRPr sz="1200" b="0" i="0" u="none" strike="noStrike" cap="none">
                <a:solidFill>
                  <a:srgbClr val="888888"/>
                </a:solidFill>
                <a:latin typeface="Meiryo"/>
                <a:ea typeface="Meiryo"/>
                <a:cs typeface="Meiryo"/>
                <a:sym typeface="Meiryo"/>
              </a:defRPr>
            </a:lvl3pPr>
            <a:lvl4pPr marL="0" marR="0" lvl="3" indent="0" algn="r" rtl="0">
              <a:lnSpc>
                <a:spcPct val="100000"/>
              </a:lnSpc>
              <a:spcBef>
                <a:spcPts val="0"/>
              </a:spcBef>
              <a:spcAft>
                <a:spcPts val="0"/>
              </a:spcAft>
              <a:buClr>
                <a:srgbClr val="000000"/>
              </a:buClr>
              <a:buFont typeface="Arial"/>
              <a:buNone/>
              <a:defRPr sz="1200" b="0" i="0" u="none" strike="noStrike" cap="none">
                <a:solidFill>
                  <a:srgbClr val="888888"/>
                </a:solidFill>
                <a:latin typeface="Meiryo"/>
                <a:ea typeface="Meiryo"/>
                <a:cs typeface="Meiryo"/>
                <a:sym typeface="Meiryo"/>
              </a:defRPr>
            </a:lvl4pPr>
            <a:lvl5pPr marL="0" marR="0" lvl="4" indent="0" algn="r" rtl="0">
              <a:lnSpc>
                <a:spcPct val="100000"/>
              </a:lnSpc>
              <a:spcBef>
                <a:spcPts val="0"/>
              </a:spcBef>
              <a:spcAft>
                <a:spcPts val="0"/>
              </a:spcAft>
              <a:buClr>
                <a:srgbClr val="000000"/>
              </a:buClr>
              <a:buFont typeface="Arial"/>
              <a:buNone/>
              <a:defRPr sz="1200" b="0" i="0" u="none" strike="noStrike" cap="none">
                <a:solidFill>
                  <a:srgbClr val="888888"/>
                </a:solidFill>
                <a:latin typeface="Meiryo"/>
                <a:ea typeface="Meiryo"/>
                <a:cs typeface="Meiryo"/>
                <a:sym typeface="Meiryo"/>
              </a:defRPr>
            </a:lvl5pPr>
            <a:lvl6pPr marL="0" marR="0" lvl="5" indent="0" algn="r" rtl="0">
              <a:lnSpc>
                <a:spcPct val="100000"/>
              </a:lnSpc>
              <a:spcBef>
                <a:spcPts val="0"/>
              </a:spcBef>
              <a:spcAft>
                <a:spcPts val="0"/>
              </a:spcAft>
              <a:buClr>
                <a:srgbClr val="000000"/>
              </a:buClr>
              <a:buFont typeface="Arial"/>
              <a:buNone/>
              <a:defRPr sz="1200" b="0" i="0" u="none" strike="noStrike" cap="none">
                <a:solidFill>
                  <a:srgbClr val="888888"/>
                </a:solidFill>
                <a:latin typeface="Meiryo"/>
                <a:ea typeface="Meiryo"/>
                <a:cs typeface="Meiryo"/>
                <a:sym typeface="Meiryo"/>
              </a:defRPr>
            </a:lvl6pPr>
            <a:lvl7pPr marL="0" marR="0" lvl="6" indent="0" algn="r" rtl="0">
              <a:lnSpc>
                <a:spcPct val="100000"/>
              </a:lnSpc>
              <a:spcBef>
                <a:spcPts val="0"/>
              </a:spcBef>
              <a:spcAft>
                <a:spcPts val="0"/>
              </a:spcAft>
              <a:buClr>
                <a:srgbClr val="000000"/>
              </a:buClr>
              <a:buFont typeface="Arial"/>
              <a:buNone/>
              <a:defRPr sz="1200" b="0" i="0" u="none" strike="noStrike" cap="none">
                <a:solidFill>
                  <a:srgbClr val="888888"/>
                </a:solidFill>
                <a:latin typeface="Meiryo"/>
                <a:ea typeface="Meiryo"/>
                <a:cs typeface="Meiryo"/>
                <a:sym typeface="Meiryo"/>
              </a:defRPr>
            </a:lvl7pPr>
            <a:lvl8pPr marL="0" marR="0" lvl="7" indent="0" algn="r" rtl="0">
              <a:lnSpc>
                <a:spcPct val="100000"/>
              </a:lnSpc>
              <a:spcBef>
                <a:spcPts val="0"/>
              </a:spcBef>
              <a:spcAft>
                <a:spcPts val="0"/>
              </a:spcAft>
              <a:buClr>
                <a:srgbClr val="000000"/>
              </a:buClr>
              <a:buFont typeface="Arial"/>
              <a:buNone/>
              <a:defRPr sz="1200" b="0" i="0" u="none" strike="noStrike" cap="none">
                <a:solidFill>
                  <a:srgbClr val="888888"/>
                </a:solidFill>
                <a:latin typeface="Meiryo"/>
                <a:ea typeface="Meiryo"/>
                <a:cs typeface="Meiryo"/>
                <a:sym typeface="Meiryo"/>
              </a:defRPr>
            </a:lvl8pPr>
            <a:lvl9pPr marL="0" marR="0" lvl="8" indent="0" algn="r" rtl="0">
              <a:lnSpc>
                <a:spcPct val="100000"/>
              </a:lnSpc>
              <a:spcBef>
                <a:spcPts val="0"/>
              </a:spcBef>
              <a:spcAft>
                <a:spcPts val="0"/>
              </a:spcAft>
              <a:buClr>
                <a:srgbClr val="000000"/>
              </a:buClr>
              <a:buFont typeface="Arial"/>
              <a:buNone/>
              <a:defRPr sz="1200" b="0" i="0" u="none" strike="noStrike" cap="none">
                <a:solidFill>
                  <a:srgbClr val="888888"/>
                </a:solidFill>
                <a:latin typeface="Meiryo"/>
                <a:ea typeface="Meiryo"/>
                <a:cs typeface="Meiryo"/>
                <a:sym typeface="Meiryo"/>
              </a:defRPr>
            </a:lvl9pPr>
          </a:lstStyle>
          <a:p>
            <a:pPr>
              <a:buSzPts val="1200"/>
            </a:pPr>
            <a:fld id="{00000000-1234-1234-1234-123412341234}" type="slidenum">
              <a:rPr lang="en-US" altLang="ja-JP" smtClean="0">
                <a:solidFill>
                  <a:schemeClr val="bg1"/>
                </a:solidFill>
              </a:rPr>
              <a:pPr>
                <a:buSzPts val="1200"/>
              </a:pPr>
              <a:t>‹#›</a:t>
            </a:fld>
            <a:endParaRPr lang="en-US" dirty="0">
              <a:solidFill>
                <a:schemeClr val="bg1"/>
              </a:solidFill>
            </a:endParaRPr>
          </a:p>
        </p:txBody>
      </p:sp>
    </p:spTree>
    <p:extLst>
      <p:ext uri="{BB962C8B-B14F-4D97-AF65-F5344CB8AC3E}">
        <p14:creationId xmlns:p14="http://schemas.microsoft.com/office/powerpoint/2010/main" val="294059015"/>
      </p:ext>
    </p:extLst>
  </p:cSld>
  <p:clrMapOvr>
    <a:masterClrMapping/>
  </p:clrMapOvr>
  <p:extLst>
    <p:ext uri="{DCECCB84-F9BA-43D5-87BE-67443E8EF086}">
      <p15:sldGuideLst xmlns:p15="http://schemas.microsoft.com/office/powerpoint/2012/main">
        <p15:guide id="1" pos="555" userDrawn="1">
          <p15:clr>
            <a:srgbClr val="FBAE40"/>
          </p15:clr>
        </p15:guide>
        <p15:guide id="2" orient="horz" pos="793" userDrawn="1">
          <p15:clr>
            <a:srgbClr val="FBAE40"/>
          </p15:clr>
        </p15:guide>
        <p15:guide id="3" pos="618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タイトル スライド" preserve="1" userDrawn="1">
  <p:cSld name="1_タイトル スライド">
    <p:spTree>
      <p:nvGrpSpPr>
        <p:cNvPr id="1" name="Shape 18"/>
        <p:cNvGrpSpPr/>
        <p:nvPr/>
      </p:nvGrpSpPr>
      <p:grpSpPr>
        <a:xfrm>
          <a:off x="0" y="0"/>
          <a:ext cx="0" cy="0"/>
          <a:chOff x="0" y="0"/>
          <a:chExt cx="0" cy="0"/>
        </a:xfrm>
      </p:grpSpPr>
      <p:sp>
        <p:nvSpPr>
          <p:cNvPr id="7" name="Google Shape;20;p82">
            <a:extLst>
              <a:ext uri="{FF2B5EF4-FFF2-40B4-BE49-F238E27FC236}">
                <a16:creationId xmlns:a16="http://schemas.microsoft.com/office/drawing/2014/main" id="{5B379786-9AD4-40FA-9DE7-74C951D7FA35}"/>
              </a:ext>
            </a:extLst>
          </p:cNvPr>
          <p:cNvSpPr/>
          <p:nvPr userDrawn="1"/>
        </p:nvSpPr>
        <p:spPr>
          <a:xfrm>
            <a:off x="0" y="4972050"/>
            <a:ext cx="10691813" cy="2587625"/>
          </a:xfrm>
          <a:prstGeom prst="rect">
            <a:avLst/>
          </a:prstGeom>
          <a:solidFill>
            <a:srgbClr val="008767"/>
          </a:solidFill>
          <a:ln w="12700" cap="flat" cmpd="sng">
            <a:solidFill>
              <a:srgbClr val="31538F"/>
            </a:solidFill>
            <a:prstDash val="solid"/>
            <a:miter lim="800000"/>
            <a:headEnd type="none" w="sm" len="sm"/>
            <a:tailEnd type="none" w="sm" len="sm"/>
          </a:ln>
        </p:spPr>
        <p:txBody>
          <a:bodyPr spcFirstLastPara="1" wrap="square" lIns="89518" tIns="44747" rIns="89518" bIns="44747" anchor="ctr" anchorCtr="0">
            <a:noAutofit/>
          </a:bodyPr>
          <a:lstStyle/>
          <a:p>
            <a:pPr marL="0" marR="0" lvl="0" indent="0" algn="ctr" rtl="0">
              <a:lnSpc>
                <a:spcPct val="100000"/>
              </a:lnSpc>
              <a:spcBef>
                <a:spcPts val="0"/>
              </a:spcBef>
              <a:spcAft>
                <a:spcPts val="0"/>
              </a:spcAft>
              <a:buNone/>
            </a:pPr>
            <a:endParaRPr sz="1371" b="0" i="0" u="none" strike="noStrike" cap="none">
              <a:solidFill>
                <a:schemeClr val="lt1"/>
              </a:solidFill>
              <a:latin typeface="Meiryo"/>
              <a:ea typeface="Meiryo"/>
              <a:cs typeface="Meiryo"/>
              <a:sym typeface="Meiryo"/>
            </a:endParaRPr>
          </a:p>
        </p:txBody>
      </p:sp>
      <p:sp>
        <p:nvSpPr>
          <p:cNvPr id="8" name="Google Shape;20;p82">
            <a:extLst>
              <a:ext uri="{FF2B5EF4-FFF2-40B4-BE49-F238E27FC236}">
                <a16:creationId xmlns:a16="http://schemas.microsoft.com/office/drawing/2014/main" id="{465509F5-625D-4EF6-852E-B83A9C8A4033}"/>
              </a:ext>
            </a:extLst>
          </p:cNvPr>
          <p:cNvSpPr/>
          <p:nvPr userDrawn="1"/>
        </p:nvSpPr>
        <p:spPr>
          <a:xfrm>
            <a:off x="0" y="0"/>
            <a:ext cx="10691813" cy="1600201"/>
          </a:xfrm>
          <a:prstGeom prst="rect">
            <a:avLst/>
          </a:prstGeom>
          <a:solidFill>
            <a:srgbClr val="008767"/>
          </a:solidFill>
          <a:ln w="12700" cap="flat" cmpd="sng">
            <a:solidFill>
              <a:srgbClr val="31538F"/>
            </a:solidFill>
            <a:prstDash val="solid"/>
            <a:miter lim="800000"/>
            <a:headEnd type="none" w="sm" len="sm"/>
            <a:tailEnd type="none" w="sm" len="sm"/>
          </a:ln>
        </p:spPr>
        <p:txBody>
          <a:bodyPr spcFirstLastPara="1" wrap="square" lIns="89518" tIns="44747" rIns="89518" bIns="44747" anchor="ctr" anchorCtr="0">
            <a:noAutofit/>
          </a:bodyPr>
          <a:lstStyle/>
          <a:p>
            <a:pPr marL="0" marR="0" lvl="0" indent="0" algn="ctr" rtl="0">
              <a:lnSpc>
                <a:spcPct val="100000"/>
              </a:lnSpc>
              <a:spcBef>
                <a:spcPts val="0"/>
              </a:spcBef>
              <a:spcAft>
                <a:spcPts val="0"/>
              </a:spcAft>
              <a:buNone/>
            </a:pPr>
            <a:endParaRPr sz="1371" b="0" i="0" u="none" strike="noStrike" cap="none">
              <a:solidFill>
                <a:schemeClr val="lt1"/>
              </a:solidFill>
              <a:latin typeface="Meiryo"/>
              <a:ea typeface="Meiryo"/>
              <a:cs typeface="Meiryo"/>
              <a:sym typeface="Meiryo"/>
            </a:endParaRPr>
          </a:p>
        </p:txBody>
      </p:sp>
    </p:spTree>
    <p:extLst>
      <p:ext uri="{BB962C8B-B14F-4D97-AF65-F5344CB8AC3E}">
        <p14:creationId xmlns:p14="http://schemas.microsoft.com/office/powerpoint/2010/main" val="2293214146"/>
      </p:ext>
    </p:extLst>
  </p:cSld>
  <p:clrMapOvr>
    <a:masterClrMapping/>
  </p:clrMapOvr>
  <p:extLst>
    <p:ext uri="{DCECCB84-F9BA-43D5-87BE-67443E8EF086}">
      <p15:sldGuideLst xmlns:p15="http://schemas.microsoft.com/office/powerpoint/2012/main">
        <p15:guide id="1" orient="horz" pos="2625" userDrawn="1">
          <p15:clr>
            <a:srgbClr val="FBAE40"/>
          </p15:clr>
        </p15:guide>
        <p15:guide id="2" pos="3634"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1_タイトル スライド" preserve="1">
  <p:cSld name="1_タイトル スライド">
    <p:spTree>
      <p:nvGrpSpPr>
        <p:cNvPr id="1" name="Shape 21"/>
        <p:cNvGrpSpPr/>
        <p:nvPr/>
      </p:nvGrpSpPr>
      <p:grpSpPr>
        <a:xfrm>
          <a:off x="0" y="0"/>
          <a:ext cx="0" cy="0"/>
          <a:chOff x="0" y="0"/>
          <a:chExt cx="0" cy="0"/>
        </a:xfrm>
      </p:grpSpPr>
      <p:sp>
        <p:nvSpPr>
          <p:cNvPr id="22" name="Google Shape;22;p83"/>
          <p:cNvSpPr/>
          <p:nvPr/>
        </p:nvSpPr>
        <p:spPr>
          <a:xfrm>
            <a:off x="0" y="2245443"/>
            <a:ext cx="10691813" cy="3068789"/>
          </a:xfrm>
          <a:prstGeom prst="rect">
            <a:avLst/>
          </a:prstGeom>
          <a:solidFill>
            <a:srgbClr val="008767"/>
          </a:solidFill>
          <a:ln w="12700" cap="flat" cmpd="sng">
            <a:solidFill>
              <a:srgbClr val="31538F"/>
            </a:solidFill>
            <a:prstDash val="solid"/>
            <a:miter lim="800000"/>
            <a:headEnd type="none" w="sm" len="sm"/>
            <a:tailEnd type="none" w="sm" len="sm"/>
          </a:ln>
        </p:spPr>
        <p:txBody>
          <a:bodyPr spcFirstLastPara="1" wrap="square" lIns="89518" tIns="44747" rIns="89518" bIns="44747" anchor="ctr" anchorCtr="0">
            <a:noAutofit/>
          </a:bodyPr>
          <a:lstStyle/>
          <a:p>
            <a:pPr marL="0" marR="0" lvl="0" indent="0" algn="ctr" rtl="0">
              <a:lnSpc>
                <a:spcPct val="100000"/>
              </a:lnSpc>
              <a:spcBef>
                <a:spcPts val="0"/>
              </a:spcBef>
              <a:spcAft>
                <a:spcPts val="0"/>
              </a:spcAft>
              <a:buNone/>
            </a:pPr>
            <a:endParaRPr sz="1371" b="0" i="0" u="none" strike="noStrike" cap="none">
              <a:solidFill>
                <a:schemeClr val="lt1"/>
              </a:solidFill>
              <a:latin typeface="Meiryo"/>
              <a:ea typeface="Meiryo"/>
              <a:cs typeface="Meiryo"/>
              <a:sym typeface="Meiryo"/>
            </a:endParaRPr>
          </a:p>
        </p:txBody>
      </p:sp>
    </p:spTree>
    <p:extLst>
      <p:ext uri="{BB962C8B-B14F-4D97-AF65-F5344CB8AC3E}">
        <p14:creationId xmlns:p14="http://schemas.microsoft.com/office/powerpoint/2010/main" val="2783970822"/>
      </p:ext>
    </p:extLst>
  </p:cSld>
  <p:clrMapOvr>
    <a:masterClrMapping/>
  </p:clrMapOvr>
  <p:extLst>
    <p:ext uri="{DCECCB84-F9BA-43D5-87BE-67443E8EF086}">
      <p15:sldGuideLst xmlns:p15="http://schemas.microsoft.com/office/powerpoint/2012/main">
        <p15:guide id="1" orient="horz" pos="2625" userDrawn="1">
          <p15:clr>
            <a:srgbClr val="FBAE40"/>
          </p15:clr>
        </p15:guide>
        <p15:guide id="2" pos="3634" userDrawn="1">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87916802"/>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Lst>
  <p:hf hdr="0" dt="0"/>
  <p:txStyles>
    <p:titleStyle>
      <a:lvl1pPr algn="l" defTabSz="958459" rtl="0" eaLnBrk="1" latinLnBrk="0" hangingPunct="1">
        <a:lnSpc>
          <a:spcPct val="90000"/>
        </a:lnSpc>
        <a:spcBef>
          <a:spcPct val="0"/>
        </a:spcBef>
        <a:buNone/>
        <a:defRPr kumimoji="1" sz="4612" kern="1200">
          <a:solidFill>
            <a:schemeClr val="tx1"/>
          </a:solidFill>
          <a:latin typeface="+mj-lt"/>
          <a:ea typeface="+mj-ea"/>
          <a:cs typeface="+mj-cs"/>
        </a:defRPr>
      </a:lvl1pPr>
    </p:titleStyle>
    <p:bodyStyle>
      <a:lvl1pPr marL="239614" indent="-239614" algn="l" defTabSz="958459" rtl="0" eaLnBrk="1" latinLnBrk="0" hangingPunct="1">
        <a:lnSpc>
          <a:spcPct val="90000"/>
        </a:lnSpc>
        <a:spcBef>
          <a:spcPts val="1048"/>
        </a:spcBef>
        <a:buFont typeface="Arial" panose="020B0604020202020204" pitchFamily="34" charset="0"/>
        <a:buChar char="•"/>
        <a:defRPr kumimoji="1" sz="2935" kern="1200">
          <a:solidFill>
            <a:schemeClr val="tx1"/>
          </a:solidFill>
          <a:latin typeface="+mn-lt"/>
          <a:ea typeface="+mn-ea"/>
          <a:cs typeface="+mn-cs"/>
        </a:defRPr>
      </a:lvl1pPr>
      <a:lvl2pPr marL="718844" indent="-239614" algn="l" defTabSz="958459" rtl="0" eaLnBrk="1" latinLnBrk="0" hangingPunct="1">
        <a:lnSpc>
          <a:spcPct val="90000"/>
        </a:lnSpc>
        <a:spcBef>
          <a:spcPts val="525"/>
        </a:spcBef>
        <a:buFont typeface="Arial" panose="020B0604020202020204" pitchFamily="34" charset="0"/>
        <a:buChar char="•"/>
        <a:defRPr kumimoji="1" sz="2516" kern="1200">
          <a:solidFill>
            <a:schemeClr val="tx1"/>
          </a:solidFill>
          <a:latin typeface="+mn-lt"/>
          <a:ea typeface="+mn-ea"/>
          <a:cs typeface="+mn-cs"/>
        </a:defRPr>
      </a:lvl2pPr>
      <a:lvl3pPr marL="1198074" indent="-239614" algn="l" defTabSz="958459" rtl="0" eaLnBrk="1" latinLnBrk="0" hangingPunct="1">
        <a:lnSpc>
          <a:spcPct val="90000"/>
        </a:lnSpc>
        <a:spcBef>
          <a:spcPts val="525"/>
        </a:spcBef>
        <a:buFont typeface="Arial" panose="020B0604020202020204" pitchFamily="34" charset="0"/>
        <a:buChar char="•"/>
        <a:defRPr kumimoji="1" sz="2096" kern="1200">
          <a:solidFill>
            <a:schemeClr val="tx1"/>
          </a:solidFill>
          <a:latin typeface="+mn-lt"/>
          <a:ea typeface="+mn-ea"/>
          <a:cs typeface="+mn-cs"/>
        </a:defRPr>
      </a:lvl3pPr>
      <a:lvl4pPr marL="1677303" indent="-239614" algn="l" defTabSz="958459" rtl="0" eaLnBrk="1" latinLnBrk="0" hangingPunct="1">
        <a:lnSpc>
          <a:spcPct val="90000"/>
        </a:lnSpc>
        <a:spcBef>
          <a:spcPts val="525"/>
        </a:spcBef>
        <a:buFont typeface="Arial" panose="020B0604020202020204" pitchFamily="34" charset="0"/>
        <a:buChar char="•"/>
        <a:defRPr kumimoji="1" sz="1887" kern="1200">
          <a:solidFill>
            <a:schemeClr val="tx1"/>
          </a:solidFill>
          <a:latin typeface="+mn-lt"/>
          <a:ea typeface="+mn-ea"/>
          <a:cs typeface="+mn-cs"/>
        </a:defRPr>
      </a:lvl4pPr>
      <a:lvl5pPr marL="2156533" indent="-239614" algn="l" defTabSz="958459" rtl="0" eaLnBrk="1" latinLnBrk="0" hangingPunct="1">
        <a:lnSpc>
          <a:spcPct val="90000"/>
        </a:lnSpc>
        <a:spcBef>
          <a:spcPts val="525"/>
        </a:spcBef>
        <a:buFont typeface="Arial" panose="020B0604020202020204" pitchFamily="34" charset="0"/>
        <a:buChar char="•"/>
        <a:defRPr kumimoji="1" sz="1887" kern="1200">
          <a:solidFill>
            <a:schemeClr val="tx1"/>
          </a:solidFill>
          <a:latin typeface="+mn-lt"/>
          <a:ea typeface="+mn-ea"/>
          <a:cs typeface="+mn-cs"/>
        </a:defRPr>
      </a:lvl5pPr>
      <a:lvl6pPr marL="2635764" indent="-239614" algn="l" defTabSz="958459" rtl="0" eaLnBrk="1" latinLnBrk="0" hangingPunct="1">
        <a:lnSpc>
          <a:spcPct val="90000"/>
        </a:lnSpc>
        <a:spcBef>
          <a:spcPts val="525"/>
        </a:spcBef>
        <a:buFont typeface="Arial" panose="020B0604020202020204" pitchFamily="34" charset="0"/>
        <a:buChar char="•"/>
        <a:defRPr kumimoji="1" sz="1887" kern="1200">
          <a:solidFill>
            <a:schemeClr val="tx1"/>
          </a:solidFill>
          <a:latin typeface="+mn-lt"/>
          <a:ea typeface="+mn-ea"/>
          <a:cs typeface="+mn-cs"/>
        </a:defRPr>
      </a:lvl6pPr>
      <a:lvl7pPr marL="3114994" indent="-239614" algn="l" defTabSz="958459" rtl="0" eaLnBrk="1" latinLnBrk="0" hangingPunct="1">
        <a:lnSpc>
          <a:spcPct val="90000"/>
        </a:lnSpc>
        <a:spcBef>
          <a:spcPts val="525"/>
        </a:spcBef>
        <a:buFont typeface="Arial" panose="020B0604020202020204" pitchFamily="34" charset="0"/>
        <a:buChar char="•"/>
        <a:defRPr kumimoji="1" sz="1887" kern="1200">
          <a:solidFill>
            <a:schemeClr val="tx1"/>
          </a:solidFill>
          <a:latin typeface="+mn-lt"/>
          <a:ea typeface="+mn-ea"/>
          <a:cs typeface="+mn-cs"/>
        </a:defRPr>
      </a:lvl7pPr>
      <a:lvl8pPr marL="3594223" indent="-239614" algn="l" defTabSz="958459" rtl="0" eaLnBrk="1" latinLnBrk="0" hangingPunct="1">
        <a:lnSpc>
          <a:spcPct val="90000"/>
        </a:lnSpc>
        <a:spcBef>
          <a:spcPts val="525"/>
        </a:spcBef>
        <a:buFont typeface="Arial" panose="020B0604020202020204" pitchFamily="34" charset="0"/>
        <a:buChar char="•"/>
        <a:defRPr kumimoji="1" sz="1887" kern="1200">
          <a:solidFill>
            <a:schemeClr val="tx1"/>
          </a:solidFill>
          <a:latin typeface="+mn-lt"/>
          <a:ea typeface="+mn-ea"/>
          <a:cs typeface="+mn-cs"/>
        </a:defRPr>
      </a:lvl8pPr>
      <a:lvl9pPr marL="4073453" indent="-239614" algn="l" defTabSz="958459" rtl="0" eaLnBrk="1" latinLnBrk="0" hangingPunct="1">
        <a:lnSpc>
          <a:spcPct val="90000"/>
        </a:lnSpc>
        <a:spcBef>
          <a:spcPts val="525"/>
        </a:spcBef>
        <a:buFont typeface="Arial" panose="020B0604020202020204" pitchFamily="34" charset="0"/>
        <a:buChar char="•"/>
        <a:defRPr kumimoji="1" sz="1887" kern="1200">
          <a:solidFill>
            <a:schemeClr val="tx1"/>
          </a:solidFill>
          <a:latin typeface="+mn-lt"/>
          <a:ea typeface="+mn-ea"/>
          <a:cs typeface="+mn-cs"/>
        </a:defRPr>
      </a:lvl9pPr>
    </p:bodyStyle>
    <p:otherStyle>
      <a:defPPr>
        <a:defRPr lang="ja-JP"/>
      </a:defPPr>
      <a:lvl1pPr marL="0" algn="l" defTabSz="958459" rtl="0" eaLnBrk="1" latinLnBrk="0" hangingPunct="1">
        <a:defRPr kumimoji="1" sz="1887" kern="1200">
          <a:solidFill>
            <a:schemeClr val="tx1"/>
          </a:solidFill>
          <a:latin typeface="+mn-lt"/>
          <a:ea typeface="+mn-ea"/>
          <a:cs typeface="+mn-cs"/>
        </a:defRPr>
      </a:lvl1pPr>
      <a:lvl2pPr marL="479230" algn="l" defTabSz="958459" rtl="0" eaLnBrk="1" latinLnBrk="0" hangingPunct="1">
        <a:defRPr kumimoji="1" sz="1887" kern="1200">
          <a:solidFill>
            <a:schemeClr val="tx1"/>
          </a:solidFill>
          <a:latin typeface="+mn-lt"/>
          <a:ea typeface="+mn-ea"/>
          <a:cs typeface="+mn-cs"/>
        </a:defRPr>
      </a:lvl2pPr>
      <a:lvl3pPr marL="958459" algn="l" defTabSz="958459" rtl="0" eaLnBrk="1" latinLnBrk="0" hangingPunct="1">
        <a:defRPr kumimoji="1" sz="1887" kern="1200">
          <a:solidFill>
            <a:schemeClr val="tx1"/>
          </a:solidFill>
          <a:latin typeface="+mn-lt"/>
          <a:ea typeface="+mn-ea"/>
          <a:cs typeface="+mn-cs"/>
        </a:defRPr>
      </a:lvl3pPr>
      <a:lvl4pPr marL="1437689" algn="l" defTabSz="958459" rtl="0" eaLnBrk="1" latinLnBrk="0" hangingPunct="1">
        <a:defRPr kumimoji="1" sz="1887" kern="1200">
          <a:solidFill>
            <a:schemeClr val="tx1"/>
          </a:solidFill>
          <a:latin typeface="+mn-lt"/>
          <a:ea typeface="+mn-ea"/>
          <a:cs typeface="+mn-cs"/>
        </a:defRPr>
      </a:lvl4pPr>
      <a:lvl5pPr marL="1916919" algn="l" defTabSz="958459" rtl="0" eaLnBrk="1" latinLnBrk="0" hangingPunct="1">
        <a:defRPr kumimoji="1" sz="1887" kern="1200">
          <a:solidFill>
            <a:schemeClr val="tx1"/>
          </a:solidFill>
          <a:latin typeface="+mn-lt"/>
          <a:ea typeface="+mn-ea"/>
          <a:cs typeface="+mn-cs"/>
        </a:defRPr>
      </a:lvl5pPr>
      <a:lvl6pPr marL="2396149" algn="l" defTabSz="958459" rtl="0" eaLnBrk="1" latinLnBrk="0" hangingPunct="1">
        <a:defRPr kumimoji="1" sz="1887" kern="1200">
          <a:solidFill>
            <a:schemeClr val="tx1"/>
          </a:solidFill>
          <a:latin typeface="+mn-lt"/>
          <a:ea typeface="+mn-ea"/>
          <a:cs typeface="+mn-cs"/>
        </a:defRPr>
      </a:lvl6pPr>
      <a:lvl7pPr marL="2875379" algn="l" defTabSz="958459" rtl="0" eaLnBrk="1" latinLnBrk="0" hangingPunct="1">
        <a:defRPr kumimoji="1" sz="1887" kern="1200">
          <a:solidFill>
            <a:schemeClr val="tx1"/>
          </a:solidFill>
          <a:latin typeface="+mn-lt"/>
          <a:ea typeface="+mn-ea"/>
          <a:cs typeface="+mn-cs"/>
        </a:defRPr>
      </a:lvl7pPr>
      <a:lvl8pPr marL="3354608" algn="l" defTabSz="958459" rtl="0" eaLnBrk="1" latinLnBrk="0" hangingPunct="1">
        <a:defRPr kumimoji="1" sz="1887" kern="1200">
          <a:solidFill>
            <a:schemeClr val="tx1"/>
          </a:solidFill>
          <a:latin typeface="+mn-lt"/>
          <a:ea typeface="+mn-ea"/>
          <a:cs typeface="+mn-cs"/>
        </a:defRPr>
      </a:lvl8pPr>
      <a:lvl9pPr marL="3833838" algn="l" defTabSz="958459" rtl="0" eaLnBrk="1" latinLnBrk="0" hangingPunct="1">
        <a:defRPr kumimoji="1" sz="1887"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81" userDrawn="1">
          <p15:clr>
            <a:srgbClr val="F26B43"/>
          </p15:clr>
        </p15:guide>
        <p15:guide id="2" pos="3368"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6.png"/><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5.png"/><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プレースホルダー 2">
            <a:extLst>
              <a:ext uri="{FF2B5EF4-FFF2-40B4-BE49-F238E27FC236}">
                <a16:creationId xmlns:a16="http://schemas.microsoft.com/office/drawing/2014/main" id="{FB2CE5E0-991F-439F-B452-84FD9C87AA6C}"/>
              </a:ext>
            </a:extLst>
          </p:cNvPr>
          <p:cNvSpPr txBox="1">
            <a:spLocks/>
          </p:cNvSpPr>
          <p:nvPr/>
        </p:nvSpPr>
        <p:spPr bwMode="gray">
          <a:xfrm>
            <a:off x="-1" y="2669807"/>
            <a:ext cx="10691814" cy="2262158"/>
          </a:xfrm>
          <a:prstGeom prst="rect">
            <a:avLst/>
          </a:prstGeom>
        </p:spPr>
        <p:txBody>
          <a:bodyPr wrap="square">
            <a:spAutoFit/>
          </a:bodyPr>
          <a:lstStyle>
            <a:lvl1pPr marL="0" indent="0" algn="l" rtl="0" eaLnBrk="1" fontAlgn="base" hangingPunct="1">
              <a:spcBef>
                <a:spcPct val="20000"/>
              </a:spcBef>
              <a:spcAft>
                <a:spcPct val="0"/>
              </a:spcAft>
              <a:buNone/>
              <a:defRPr kumimoji="1" sz="3528" b="1">
                <a:solidFill>
                  <a:schemeClr val="bg1"/>
                </a:solidFill>
                <a:latin typeface="+mj-ea"/>
                <a:ea typeface="+mj-ea"/>
                <a:cs typeface="+mn-cs"/>
              </a:defRPr>
            </a:lvl1pPr>
            <a:lvl2pPr marL="741503" indent="-284292" algn="l" rtl="0" eaLnBrk="1" fontAlgn="base" hangingPunct="1">
              <a:spcBef>
                <a:spcPct val="20000"/>
              </a:spcBef>
              <a:spcAft>
                <a:spcPct val="0"/>
              </a:spcAft>
              <a:buChar char="–"/>
              <a:defRPr kumimoji="1" sz="2769">
                <a:solidFill>
                  <a:schemeClr val="tx1"/>
                </a:solidFill>
                <a:latin typeface="+mn-lt"/>
                <a:ea typeface="+mn-ea"/>
              </a:defRPr>
            </a:lvl2pPr>
            <a:lvl3pPr marL="1141564" indent="-227141" algn="l" rtl="0" eaLnBrk="1" fontAlgn="base" hangingPunct="1">
              <a:spcBef>
                <a:spcPct val="20000"/>
              </a:spcBef>
              <a:spcAft>
                <a:spcPct val="0"/>
              </a:spcAft>
              <a:buChar char="•"/>
              <a:defRPr kumimoji="1" sz="2400">
                <a:solidFill>
                  <a:schemeClr val="tx1"/>
                </a:solidFill>
                <a:latin typeface="+mn-lt"/>
                <a:ea typeface="+mn-ea"/>
              </a:defRPr>
            </a:lvl3pPr>
            <a:lvl4pPr marL="1598775" indent="-227141" algn="l" rtl="0" eaLnBrk="1" fontAlgn="base" hangingPunct="1">
              <a:spcBef>
                <a:spcPct val="20000"/>
              </a:spcBef>
              <a:spcAft>
                <a:spcPct val="0"/>
              </a:spcAft>
              <a:buChar char="–"/>
              <a:defRPr kumimoji="1" sz="1939">
                <a:solidFill>
                  <a:schemeClr val="tx1"/>
                </a:solidFill>
                <a:latin typeface="+mn-lt"/>
                <a:ea typeface="+mn-ea"/>
              </a:defRPr>
            </a:lvl4pPr>
            <a:lvl5pPr marL="2055986" indent="-227141" algn="l" rtl="0" eaLnBrk="1" fontAlgn="base" hangingPunct="1">
              <a:spcBef>
                <a:spcPct val="20000"/>
              </a:spcBef>
              <a:spcAft>
                <a:spcPct val="0"/>
              </a:spcAft>
              <a:buChar char="»"/>
              <a:defRPr kumimoji="1" sz="1939">
                <a:solidFill>
                  <a:schemeClr val="tx1"/>
                </a:solidFill>
                <a:latin typeface="+mn-lt"/>
                <a:ea typeface="+mn-ea"/>
              </a:defRPr>
            </a:lvl5pPr>
            <a:lvl6pPr marL="2514585" indent="-228598" algn="l" rtl="0" eaLnBrk="1" fontAlgn="base" hangingPunct="1">
              <a:spcBef>
                <a:spcPct val="20000"/>
              </a:spcBef>
              <a:spcAft>
                <a:spcPct val="0"/>
              </a:spcAft>
              <a:buChar char="»"/>
              <a:defRPr kumimoji="1" sz="2000">
                <a:solidFill>
                  <a:schemeClr val="tx1"/>
                </a:solidFill>
                <a:latin typeface="+mn-lt"/>
                <a:ea typeface="+mn-ea"/>
              </a:defRPr>
            </a:lvl6pPr>
            <a:lvl7pPr marL="2971783" indent="-228598" algn="l" rtl="0" eaLnBrk="1" fontAlgn="base" hangingPunct="1">
              <a:spcBef>
                <a:spcPct val="20000"/>
              </a:spcBef>
              <a:spcAft>
                <a:spcPct val="0"/>
              </a:spcAft>
              <a:buChar char="»"/>
              <a:defRPr kumimoji="1" sz="2000">
                <a:solidFill>
                  <a:schemeClr val="tx1"/>
                </a:solidFill>
                <a:latin typeface="+mn-lt"/>
                <a:ea typeface="+mn-ea"/>
              </a:defRPr>
            </a:lvl7pPr>
            <a:lvl8pPr marL="3428980" indent="-228598" algn="l" rtl="0" eaLnBrk="1" fontAlgn="base" hangingPunct="1">
              <a:spcBef>
                <a:spcPct val="20000"/>
              </a:spcBef>
              <a:spcAft>
                <a:spcPct val="0"/>
              </a:spcAft>
              <a:buChar char="»"/>
              <a:defRPr kumimoji="1" sz="2000">
                <a:solidFill>
                  <a:schemeClr val="tx1"/>
                </a:solidFill>
                <a:latin typeface="+mn-lt"/>
                <a:ea typeface="+mn-ea"/>
              </a:defRPr>
            </a:lvl8pPr>
            <a:lvl9pPr marL="3886177" indent="-228598" algn="l" rtl="0" eaLnBrk="1" fontAlgn="base" hangingPunct="1">
              <a:spcBef>
                <a:spcPct val="20000"/>
              </a:spcBef>
              <a:spcAft>
                <a:spcPct val="0"/>
              </a:spcAft>
              <a:buChar char="»"/>
              <a:defRPr kumimoji="1" sz="2000">
                <a:solidFill>
                  <a:schemeClr val="tx1"/>
                </a:solidFill>
                <a:latin typeface="+mn-lt"/>
                <a:ea typeface="+mn-ea"/>
              </a:defRPr>
            </a:lvl9pPr>
          </a:lstStyle>
          <a:p>
            <a:pPr algn="ctr" defTabSz="986912">
              <a:lnSpc>
                <a:spcPct val="120000"/>
              </a:lnSpc>
              <a:spcBef>
                <a:spcPts val="0"/>
              </a:spcBef>
            </a:pPr>
            <a:r>
              <a:rPr lang="ja-JP" altLang="en-US" sz="5800" kern="0" dirty="0">
                <a:solidFill>
                  <a:schemeClr val="tx1"/>
                </a:solidFill>
              </a:rPr>
              <a:t>相続の基本と</a:t>
            </a:r>
            <a:endParaRPr lang="en-US" altLang="ja-JP" sz="5800" kern="0" dirty="0">
              <a:solidFill>
                <a:schemeClr val="tx1"/>
              </a:solidFill>
            </a:endParaRPr>
          </a:p>
          <a:p>
            <a:pPr algn="ctr" defTabSz="986912">
              <a:lnSpc>
                <a:spcPct val="120000"/>
              </a:lnSpc>
              <a:spcBef>
                <a:spcPts val="0"/>
              </a:spcBef>
            </a:pPr>
            <a:r>
              <a:rPr lang="ja-JP" altLang="en-US" sz="5800" kern="0" dirty="0">
                <a:solidFill>
                  <a:schemeClr val="tx1"/>
                </a:solidFill>
              </a:rPr>
              <a:t>最新の対策</a:t>
            </a:r>
            <a:endParaRPr lang="en-US" altLang="ja-JP" sz="5800" kern="0" dirty="0">
              <a:solidFill>
                <a:schemeClr val="tx1"/>
              </a:solidFill>
            </a:endParaRPr>
          </a:p>
        </p:txBody>
      </p:sp>
      <p:sp>
        <p:nvSpPr>
          <p:cNvPr id="3" name="Google Shape;30;p1">
            <a:extLst>
              <a:ext uri="{FF2B5EF4-FFF2-40B4-BE49-F238E27FC236}">
                <a16:creationId xmlns:a16="http://schemas.microsoft.com/office/drawing/2014/main" id="{1F73AB86-95B5-CD04-C35B-A2FE282D34BF}"/>
              </a:ext>
            </a:extLst>
          </p:cNvPr>
          <p:cNvSpPr/>
          <p:nvPr/>
        </p:nvSpPr>
        <p:spPr>
          <a:xfrm>
            <a:off x="5772150" y="496896"/>
            <a:ext cx="4426252" cy="652775"/>
          </a:xfrm>
          <a:prstGeom prst="roundRect">
            <a:avLst>
              <a:gd name="adj" fmla="val 50000"/>
            </a:avLst>
          </a:prstGeom>
          <a:solidFill>
            <a:srgbClr val="ED7D31"/>
          </a:solidFill>
          <a:ln w="25400" cap="rnd" cmpd="sng">
            <a:noFill/>
            <a:prstDash val="solid"/>
            <a:round/>
            <a:headEnd type="none" w="sm" len="sm"/>
            <a:tailEnd type="none" w="sm" len="sm"/>
          </a:ln>
        </p:spPr>
        <p:txBody>
          <a:bodyPr spcFirstLastPara="1" wrap="square" lIns="91425" tIns="144000" rIns="91425" bIns="45700" anchor="ctr" anchorCtr="0">
            <a:noAutofit/>
          </a:bodyPr>
          <a:lstStyle/>
          <a:p>
            <a:pPr marL="0" marR="0" lvl="0" indent="0" algn="ctr" rtl="0">
              <a:lnSpc>
                <a:spcPct val="100000"/>
              </a:lnSpc>
              <a:spcBef>
                <a:spcPts val="0"/>
              </a:spcBef>
              <a:spcAft>
                <a:spcPts val="0"/>
              </a:spcAft>
              <a:buClr>
                <a:srgbClr val="000000"/>
              </a:buClr>
              <a:buSzPts val="3200"/>
              <a:buFont typeface="Arial"/>
              <a:buNone/>
            </a:pPr>
            <a:r>
              <a:rPr lang="ja-JP" altLang="en-US" sz="2800" b="1" i="0" u="none" strike="noStrike" cap="none" dirty="0">
                <a:solidFill>
                  <a:schemeClr val="lt1"/>
                </a:solidFill>
                <a:latin typeface="Meiryo"/>
                <a:ea typeface="Meiryo"/>
                <a:cs typeface="Meiryo"/>
                <a:sym typeface="Meiryo"/>
              </a:rPr>
              <a:t>書籍</a:t>
            </a:r>
            <a:r>
              <a:rPr lang="ja-JP" sz="2800" b="1" i="0" u="none" strike="noStrike" cap="none" dirty="0">
                <a:solidFill>
                  <a:schemeClr val="lt1"/>
                </a:solidFill>
                <a:latin typeface="Meiryo"/>
                <a:ea typeface="Meiryo"/>
                <a:cs typeface="Meiryo"/>
                <a:sym typeface="Meiryo"/>
              </a:rPr>
              <a:t>出版記念セミナー</a:t>
            </a:r>
            <a:endParaRPr sz="1200" b="0" i="0" u="none" strike="noStrike" cap="none" dirty="0">
              <a:solidFill>
                <a:srgbClr val="000000"/>
              </a:solidFill>
              <a:latin typeface="Meiryo"/>
              <a:ea typeface="Meiryo"/>
              <a:cs typeface="Meiryo"/>
              <a:sym typeface="Meiryo"/>
            </a:endParaRPr>
          </a:p>
        </p:txBody>
      </p:sp>
      <p:sp>
        <p:nvSpPr>
          <p:cNvPr id="4" name="Google Shape;29;p1">
            <a:extLst>
              <a:ext uri="{FF2B5EF4-FFF2-40B4-BE49-F238E27FC236}">
                <a16:creationId xmlns:a16="http://schemas.microsoft.com/office/drawing/2014/main" id="{3E7FA2DB-BBF0-B231-C688-5492AD375623}"/>
              </a:ext>
            </a:extLst>
          </p:cNvPr>
          <p:cNvSpPr txBox="1">
            <a:spLocks/>
          </p:cNvSpPr>
          <p:nvPr/>
        </p:nvSpPr>
        <p:spPr>
          <a:xfrm>
            <a:off x="5937810" y="5950879"/>
            <a:ext cx="4222919" cy="1108075"/>
          </a:xfrm>
          <a:prstGeom prst="rect">
            <a:avLst/>
          </a:prstGeom>
          <a:noFill/>
          <a:ln>
            <a:noFill/>
          </a:ln>
        </p:spPr>
        <p:txBody>
          <a:bodyPr spcFirstLastPara="1" wrap="square" lIns="91425" tIns="45700" rIns="91425" bIns="45700" anchor="t" anchorCtr="0">
            <a:normAutofit lnSpcReduction="10000"/>
          </a:bodyPr>
          <a:lstStyle>
            <a:lvl1pPr marL="239614" indent="-239614" algn="l" defTabSz="958459" rtl="0" eaLnBrk="1" latinLnBrk="0" hangingPunct="1">
              <a:lnSpc>
                <a:spcPct val="90000"/>
              </a:lnSpc>
              <a:spcBef>
                <a:spcPts val="1048"/>
              </a:spcBef>
              <a:buFont typeface="Arial" panose="020B0604020202020204" pitchFamily="34" charset="0"/>
              <a:buChar char="•"/>
              <a:defRPr kumimoji="1" sz="2935" kern="1200">
                <a:solidFill>
                  <a:schemeClr val="tx1"/>
                </a:solidFill>
                <a:latin typeface="+mn-lt"/>
                <a:ea typeface="+mn-ea"/>
                <a:cs typeface="+mn-cs"/>
              </a:defRPr>
            </a:lvl1pPr>
            <a:lvl2pPr marL="718844" indent="-239614" algn="l" defTabSz="958459" rtl="0" eaLnBrk="1" latinLnBrk="0" hangingPunct="1">
              <a:lnSpc>
                <a:spcPct val="90000"/>
              </a:lnSpc>
              <a:spcBef>
                <a:spcPts val="525"/>
              </a:spcBef>
              <a:buFont typeface="Arial" panose="020B0604020202020204" pitchFamily="34" charset="0"/>
              <a:buChar char="•"/>
              <a:defRPr kumimoji="1" sz="2516" kern="1200">
                <a:solidFill>
                  <a:schemeClr val="tx1"/>
                </a:solidFill>
                <a:latin typeface="+mn-lt"/>
                <a:ea typeface="+mn-ea"/>
                <a:cs typeface="+mn-cs"/>
              </a:defRPr>
            </a:lvl2pPr>
            <a:lvl3pPr marL="1198074" indent="-239614" algn="l" defTabSz="958459" rtl="0" eaLnBrk="1" latinLnBrk="0" hangingPunct="1">
              <a:lnSpc>
                <a:spcPct val="90000"/>
              </a:lnSpc>
              <a:spcBef>
                <a:spcPts val="525"/>
              </a:spcBef>
              <a:buFont typeface="Arial" panose="020B0604020202020204" pitchFamily="34" charset="0"/>
              <a:buChar char="•"/>
              <a:defRPr kumimoji="1" sz="2096" kern="1200">
                <a:solidFill>
                  <a:schemeClr val="tx1"/>
                </a:solidFill>
                <a:latin typeface="+mn-lt"/>
                <a:ea typeface="+mn-ea"/>
                <a:cs typeface="+mn-cs"/>
              </a:defRPr>
            </a:lvl3pPr>
            <a:lvl4pPr marL="1677303" indent="-239614" algn="l" defTabSz="958459" rtl="0" eaLnBrk="1" latinLnBrk="0" hangingPunct="1">
              <a:lnSpc>
                <a:spcPct val="90000"/>
              </a:lnSpc>
              <a:spcBef>
                <a:spcPts val="525"/>
              </a:spcBef>
              <a:buFont typeface="Arial" panose="020B0604020202020204" pitchFamily="34" charset="0"/>
              <a:buChar char="•"/>
              <a:defRPr kumimoji="1" sz="1887" kern="1200">
                <a:solidFill>
                  <a:schemeClr val="tx1"/>
                </a:solidFill>
                <a:latin typeface="+mn-lt"/>
                <a:ea typeface="+mn-ea"/>
                <a:cs typeface="+mn-cs"/>
              </a:defRPr>
            </a:lvl4pPr>
            <a:lvl5pPr marL="2156533" indent="-239614" algn="l" defTabSz="958459" rtl="0" eaLnBrk="1" latinLnBrk="0" hangingPunct="1">
              <a:lnSpc>
                <a:spcPct val="90000"/>
              </a:lnSpc>
              <a:spcBef>
                <a:spcPts val="525"/>
              </a:spcBef>
              <a:buFont typeface="Arial" panose="020B0604020202020204" pitchFamily="34" charset="0"/>
              <a:buChar char="•"/>
              <a:defRPr kumimoji="1" sz="1887" kern="1200">
                <a:solidFill>
                  <a:schemeClr val="tx1"/>
                </a:solidFill>
                <a:latin typeface="+mn-lt"/>
                <a:ea typeface="+mn-ea"/>
                <a:cs typeface="+mn-cs"/>
              </a:defRPr>
            </a:lvl5pPr>
            <a:lvl6pPr marL="2635764" indent="-239614" algn="l" defTabSz="958459" rtl="0" eaLnBrk="1" latinLnBrk="0" hangingPunct="1">
              <a:lnSpc>
                <a:spcPct val="90000"/>
              </a:lnSpc>
              <a:spcBef>
                <a:spcPts val="525"/>
              </a:spcBef>
              <a:buFont typeface="Arial" panose="020B0604020202020204" pitchFamily="34" charset="0"/>
              <a:buChar char="•"/>
              <a:defRPr kumimoji="1" sz="1887" kern="1200">
                <a:solidFill>
                  <a:schemeClr val="tx1"/>
                </a:solidFill>
                <a:latin typeface="+mn-lt"/>
                <a:ea typeface="+mn-ea"/>
                <a:cs typeface="+mn-cs"/>
              </a:defRPr>
            </a:lvl6pPr>
            <a:lvl7pPr marL="3114994" indent="-239614" algn="l" defTabSz="958459" rtl="0" eaLnBrk="1" latinLnBrk="0" hangingPunct="1">
              <a:lnSpc>
                <a:spcPct val="90000"/>
              </a:lnSpc>
              <a:spcBef>
                <a:spcPts val="525"/>
              </a:spcBef>
              <a:buFont typeface="Arial" panose="020B0604020202020204" pitchFamily="34" charset="0"/>
              <a:buChar char="•"/>
              <a:defRPr kumimoji="1" sz="1887" kern="1200">
                <a:solidFill>
                  <a:schemeClr val="tx1"/>
                </a:solidFill>
                <a:latin typeface="+mn-lt"/>
                <a:ea typeface="+mn-ea"/>
                <a:cs typeface="+mn-cs"/>
              </a:defRPr>
            </a:lvl7pPr>
            <a:lvl8pPr marL="3594223" indent="-239614" algn="l" defTabSz="958459" rtl="0" eaLnBrk="1" latinLnBrk="0" hangingPunct="1">
              <a:lnSpc>
                <a:spcPct val="90000"/>
              </a:lnSpc>
              <a:spcBef>
                <a:spcPts val="525"/>
              </a:spcBef>
              <a:buFont typeface="Arial" panose="020B0604020202020204" pitchFamily="34" charset="0"/>
              <a:buChar char="•"/>
              <a:defRPr kumimoji="1" sz="1887" kern="1200">
                <a:solidFill>
                  <a:schemeClr val="tx1"/>
                </a:solidFill>
                <a:latin typeface="+mn-lt"/>
                <a:ea typeface="+mn-ea"/>
                <a:cs typeface="+mn-cs"/>
              </a:defRPr>
            </a:lvl8pPr>
            <a:lvl9pPr marL="4073453" indent="-239614" algn="l" defTabSz="958459" rtl="0" eaLnBrk="1" latinLnBrk="0" hangingPunct="1">
              <a:lnSpc>
                <a:spcPct val="90000"/>
              </a:lnSpc>
              <a:spcBef>
                <a:spcPts val="525"/>
              </a:spcBef>
              <a:buFont typeface="Arial" panose="020B0604020202020204" pitchFamily="34" charset="0"/>
              <a:buChar char="•"/>
              <a:defRPr kumimoji="1" sz="1887" kern="1200">
                <a:solidFill>
                  <a:schemeClr val="tx1"/>
                </a:solidFill>
                <a:latin typeface="+mn-lt"/>
                <a:ea typeface="+mn-ea"/>
                <a:cs typeface="+mn-cs"/>
              </a:defRPr>
            </a:lvl9pPr>
          </a:lstStyle>
          <a:p>
            <a:pPr marL="0" indent="0" algn="r">
              <a:lnSpc>
                <a:spcPct val="120000"/>
              </a:lnSpc>
              <a:spcBef>
                <a:spcPts val="0"/>
              </a:spcBef>
              <a:buClr>
                <a:schemeClr val="lt1"/>
              </a:buClr>
              <a:buSzPts val="2560"/>
              <a:buFont typeface="Arial"/>
              <a:buNone/>
            </a:pPr>
            <a:r>
              <a:rPr lang="ja-JP" altLang="en-US" sz="2800" dirty="0">
                <a:solidFill>
                  <a:schemeClr val="lt1"/>
                </a:solidFill>
                <a:latin typeface="Meiryo"/>
                <a:ea typeface="Meiryo"/>
                <a:cs typeface="Meiryo"/>
                <a:sym typeface="Meiryo"/>
              </a:rPr>
              <a:t>●●●●</a:t>
            </a:r>
            <a:r>
              <a:rPr lang="ja-JP" altLang="en-US" sz="2800" dirty="0">
                <a:solidFill>
                  <a:schemeClr val="lt1"/>
                </a:solidFill>
              </a:rPr>
              <a:t>事務所</a:t>
            </a:r>
            <a:br>
              <a:rPr lang="ja-JP" altLang="en-US" sz="2800" dirty="0">
                <a:solidFill>
                  <a:schemeClr val="lt1"/>
                </a:solidFill>
                <a:latin typeface="Meiryo"/>
                <a:ea typeface="Meiryo"/>
                <a:cs typeface="Meiryo"/>
                <a:sym typeface="Meiryo"/>
              </a:rPr>
            </a:br>
            <a:r>
              <a:rPr lang="ja-JP" altLang="en-US" sz="2800" dirty="0">
                <a:solidFill>
                  <a:schemeClr val="lt1"/>
                </a:solidFill>
              </a:rPr>
              <a:t>●●●●</a:t>
            </a:r>
            <a:endParaRPr lang="ja-JP" altLang="en-US" sz="2000" dirty="0">
              <a:solidFill>
                <a:schemeClr val="lt1"/>
              </a:solidFill>
              <a:latin typeface="Meiryo"/>
              <a:ea typeface="Meiryo"/>
              <a:cs typeface="Meiryo"/>
              <a:sym typeface="Meiryo"/>
            </a:endParaRPr>
          </a:p>
        </p:txBody>
      </p:sp>
      <p:sp>
        <p:nvSpPr>
          <p:cNvPr id="7" name="四角形: 角を丸くする 6">
            <a:extLst>
              <a:ext uri="{FF2B5EF4-FFF2-40B4-BE49-F238E27FC236}">
                <a16:creationId xmlns:a16="http://schemas.microsoft.com/office/drawing/2014/main" id="{58CDCEA8-4520-21C0-2310-21E4A887990B}"/>
              </a:ext>
            </a:extLst>
          </p:cNvPr>
          <p:cNvSpPr/>
          <p:nvPr/>
        </p:nvSpPr>
        <p:spPr>
          <a:xfrm>
            <a:off x="3617714" y="5064192"/>
            <a:ext cx="3672408" cy="144016"/>
          </a:xfrm>
          <a:prstGeom prst="roundRect">
            <a:avLst>
              <a:gd name="adj" fmla="val 50000"/>
            </a:avLst>
          </a:prstGeom>
          <a:solidFill>
            <a:srgbClr val="ED7D3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プレースホルダー 2">
            <a:extLst>
              <a:ext uri="{FF2B5EF4-FFF2-40B4-BE49-F238E27FC236}">
                <a16:creationId xmlns:a16="http://schemas.microsoft.com/office/drawing/2014/main" id="{68184D84-EBBD-74C6-5947-0C5AB93A09BE}"/>
              </a:ext>
            </a:extLst>
          </p:cNvPr>
          <p:cNvSpPr txBox="1">
            <a:spLocks/>
          </p:cNvSpPr>
          <p:nvPr/>
        </p:nvSpPr>
        <p:spPr bwMode="gray">
          <a:xfrm>
            <a:off x="3256881" y="4704152"/>
            <a:ext cx="4176464" cy="587853"/>
          </a:xfrm>
          <a:prstGeom prst="rect">
            <a:avLst/>
          </a:prstGeom>
        </p:spPr>
        <p:txBody>
          <a:bodyPr wrap="square">
            <a:spAutoFit/>
          </a:bodyPr>
          <a:lstStyle>
            <a:lvl1pPr marL="0" indent="0" algn="l" rtl="0" eaLnBrk="1" fontAlgn="base" hangingPunct="1">
              <a:spcBef>
                <a:spcPct val="20000"/>
              </a:spcBef>
              <a:spcAft>
                <a:spcPct val="0"/>
              </a:spcAft>
              <a:buNone/>
              <a:defRPr kumimoji="1" sz="3528" b="1">
                <a:solidFill>
                  <a:schemeClr val="bg1"/>
                </a:solidFill>
                <a:latin typeface="+mj-ea"/>
                <a:ea typeface="+mj-ea"/>
                <a:cs typeface="+mn-cs"/>
              </a:defRPr>
            </a:lvl1pPr>
            <a:lvl2pPr marL="741503" indent="-284292" algn="l" rtl="0" eaLnBrk="1" fontAlgn="base" hangingPunct="1">
              <a:spcBef>
                <a:spcPct val="20000"/>
              </a:spcBef>
              <a:spcAft>
                <a:spcPct val="0"/>
              </a:spcAft>
              <a:buChar char="–"/>
              <a:defRPr kumimoji="1" sz="2769">
                <a:solidFill>
                  <a:schemeClr val="tx1"/>
                </a:solidFill>
                <a:latin typeface="+mn-lt"/>
                <a:ea typeface="+mn-ea"/>
              </a:defRPr>
            </a:lvl2pPr>
            <a:lvl3pPr marL="1141564" indent="-227141" algn="l" rtl="0" eaLnBrk="1" fontAlgn="base" hangingPunct="1">
              <a:spcBef>
                <a:spcPct val="20000"/>
              </a:spcBef>
              <a:spcAft>
                <a:spcPct val="0"/>
              </a:spcAft>
              <a:buChar char="•"/>
              <a:defRPr kumimoji="1" sz="2400">
                <a:solidFill>
                  <a:schemeClr val="tx1"/>
                </a:solidFill>
                <a:latin typeface="+mn-lt"/>
                <a:ea typeface="+mn-ea"/>
              </a:defRPr>
            </a:lvl3pPr>
            <a:lvl4pPr marL="1598775" indent="-227141" algn="l" rtl="0" eaLnBrk="1" fontAlgn="base" hangingPunct="1">
              <a:spcBef>
                <a:spcPct val="20000"/>
              </a:spcBef>
              <a:spcAft>
                <a:spcPct val="0"/>
              </a:spcAft>
              <a:buChar char="–"/>
              <a:defRPr kumimoji="1" sz="1939">
                <a:solidFill>
                  <a:schemeClr val="tx1"/>
                </a:solidFill>
                <a:latin typeface="+mn-lt"/>
                <a:ea typeface="+mn-ea"/>
              </a:defRPr>
            </a:lvl4pPr>
            <a:lvl5pPr marL="2055986" indent="-227141" algn="l" rtl="0" eaLnBrk="1" fontAlgn="base" hangingPunct="1">
              <a:spcBef>
                <a:spcPct val="20000"/>
              </a:spcBef>
              <a:spcAft>
                <a:spcPct val="0"/>
              </a:spcAft>
              <a:buChar char="»"/>
              <a:defRPr kumimoji="1" sz="1939">
                <a:solidFill>
                  <a:schemeClr val="tx1"/>
                </a:solidFill>
                <a:latin typeface="+mn-lt"/>
                <a:ea typeface="+mn-ea"/>
              </a:defRPr>
            </a:lvl5pPr>
            <a:lvl6pPr marL="2514585" indent="-228598" algn="l" rtl="0" eaLnBrk="1" fontAlgn="base" hangingPunct="1">
              <a:spcBef>
                <a:spcPct val="20000"/>
              </a:spcBef>
              <a:spcAft>
                <a:spcPct val="0"/>
              </a:spcAft>
              <a:buChar char="»"/>
              <a:defRPr kumimoji="1" sz="2000">
                <a:solidFill>
                  <a:schemeClr val="tx1"/>
                </a:solidFill>
                <a:latin typeface="+mn-lt"/>
                <a:ea typeface="+mn-ea"/>
              </a:defRPr>
            </a:lvl6pPr>
            <a:lvl7pPr marL="2971783" indent="-228598" algn="l" rtl="0" eaLnBrk="1" fontAlgn="base" hangingPunct="1">
              <a:spcBef>
                <a:spcPct val="20000"/>
              </a:spcBef>
              <a:spcAft>
                <a:spcPct val="0"/>
              </a:spcAft>
              <a:buChar char="»"/>
              <a:defRPr kumimoji="1" sz="2000">
                <a:solidFill>
                  <a:schemeClr val="tx1"/>
                </a:solidFill>
                <a:latin typeface="+mn-lt"/>
                <a:ea typeface="+mn-ea"/>
              </a:defRPr>
            </a:lvl7pPr>
            <a:lvl8pPr marL="3428980" indent="-228598" algn="l" rtl="0" eaLnBrk="1" fontAlgn="base" hangingPunct="1">
              <a:spcBef>
                <a:spcPct val="20000"/>
              </a:spcBef>
              <a:spcAft>
                <a:spcPct val="0"/>
              </a:spcAft>
              <a:buChar char="»"/>
              <a:defRPr kumimoji="1" sz="2000">
                <a:solidFill>
                  <a:schemeClr val="tx1"/>
                </a:solidFill>
                <a:latin typeface="+mn-lt"/>
                <a:ea typeface="+mn-ea"/>
              </a:defRPr>
            </a:lvl8pPr>
            <a:lvl9pPr marL="3886177" indent="-228598" algn="l" rtl="0" eaLnBrk="1" fontAlgn="base" hangingPunct="1">
              <a:spcBef>
                <a:spcPct val="20000"/>
              </a:spcBef>
              <a:spcAft>
                <a:spcPct val="0"/>
              </a:spcAft>
              <a:buChar char="»"/>
              <a:defRPr kumimoji="1" sz="2000">
                <a:solidFill>
                  <a:schemeClr val="tx1"/>
                </a:solidFill>
                <a:latin typeface="+mn-lt"/>
                <a:ea typeface="+mn-ea"/>
              </a:defRPr>
            </a:lvl9pPr>
          </a:lstStyle>
          <a:p>
            <a:pPr algn="ctr" defTabSz="986912">
              <a:lnSpc>
                <a:spcPct val="120000"/>
              </a:lnSpc>
              <a:spcBef>
                <a:spcPts val="0"/>
              </a:spcBef>
            </a:pPr>
            <a:r>
              <a:rPr lang="en-US" altLang="ja-JP" sz="2800" kern="0" dirty="0">
                <a:solidFill>
                  <a:schemeClr val="tx1"/>
                </a:solidFill>
              </a:rPr>
              <a:t>『2024</a:t>
            </a:r>
            <a:r>
              <a:rPr lang="ja-JP" altLang="en-US" sz="2800" kern="0" dirty="0">
                <a:solidFill>
                  <a:schemeClr val="tx1"/>
                </a:solidFill>
              </a:rPr>
              <a:t>年税制改正</a:t>
            </a:r>
            <a:r>
              <a:rPr lang="en-US" altLang="ja-JP" sz="2800" kern="0" dirty="0">
                <a:solidFill>
                  <a:schemeClr val="tx1"/>
                </a:solidFill>
              </a:rPr>
              <a:t>』</a:t>
            </a:r>
            <a:r>
              <a:rPr lang="ja-JP" altLang="en-US" sz="2800" kern="0" dirty="0">
                <a:solidFill>
                  <a:schemeClr val="tx1"/>
                </a:solidFill>
              </a:rPr>
              <a:t>編</a:t>
            </a:r>
            <a:endParaRPr lang="en-US" altLang="ja-JP" sz="1800" kern="0" dirty="0">
              <a:solidFill>
                <a:schemeClr val="tx1"/>
              </a:solidFill>
            </a:endParaRPr>
          </a:p>
        </p:txBody>
      </p:sp>
      <p:sp>
        <p:nvSpPr>
          <p:cNvPr id="8" name="Google Shape;31;p1">
            <a:extLst>
              <a:ext uri="{FF2B5EF4-FFF2-40B4-BE49-F238E27FC236}">
                <a16:creationId xmlns:a16="http://schemas.microsoft.com/office/drawing/2014/main" id="{536E0B09-08CB-C255-CD9A-74B6E6668107}"/>
              </a:ext>
            </a:extLst>
          </p:cNvPr>
          <p:cNvSpPr txBox="1"/>
          <p:nvPr/>
        </p:nvSpPr>
        <p:spPr>
          <a:xfrm>
            <a:off x="1088777" y="1976379"/>
            <a:ext cx="8514258" cy="682875"/>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4000"/>
              <a:buFont typeface="Arial"/>
              <a:buNone/>
            </a:pPr>
            <a:r>
              <a:rPr lang="ja-JP" sz="3600" b="1" i="0" u="none" strike="noStrike" cap="none" dirty="0">
                <a:solidFill>
                  <a:schemeClr val="lt1"/>
                </a:solidFill>
                <a:latin typeface="Meiryo"/>
                <a:ea typeface="Meiryo"/>
                <a:cs typeface="Meiryo"/>
                <a:sym typeface="Meiryo"/>
              </a:rPr>
              <a:t>事前に知っておくべき！</a:t>
            </a:r>
            <a:endParaRPr sz="2400" b="1" i="0" u="none" strike="noStrike" cap="none" dirty="0">
              <a:solidFill>
                <a:schemeClr val="lt1"/>
              </a:solidFill>
              <a:latin typeface="Meiryo"/>
              <a:ea typeface="Meiryo"/>
              <a:cs typeface="Meiryo"/>
              <a:sym typeface="Meiryo"/>
            </a:endParaRPr>
          </a:p>
        </p:txBody>
      </p:sp>
    </p:spTree>
    <p:extLst>
      <p:ext uri="{BB962C8B-B14F-4D97-AF65-F5344CB8AC3E}">
        <p14:creationId xmlns:p14="http://schemas.microsoft.com/office/powerpoint/2010/main" val="2237677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タイトル 4">
            <a:extLst>
              <a:ext uri="{FF2B5EF4-FFF2-40B4-BE49-F238E27FC236}">
                <a16:creationId xmlns:a16="http://schemas.microsoft.com/office/drawing/2014/main" id="{273BA38B-3FBF-26F7-F1F6-BBD640B431B4}"/>
              </a:ext>
            </a:extLst>
          </p:cNvPr>
          <p:cNvSpPr>
            <a:spLocks noGrp="1"/>
          </p:cNvSpPr>
          <p:nvPr>
            <p:ph type="title"/>
          </p:nvPr>
        </p:nvSpPr>
        <p:spPr/>
        <p:txBody>
          <a:bodyPr>
            <a:noAutofit/>
          </a:bodyPr>
          <a:lstStyle/>
          <a:p>
            <a:r>
              <a:rPr lang="ja-JP" altLang="en-US" b="1" dirty="0">
                <a:solidFill>
                  <a:schemeClr val="bg1"/>
                </a:solidFill>
              </a:rPr>
              <a:t>暦年贈与とは</a:t>
            </a:r>
            <a:endParaRPr lang="ja-JP" altLang="en-US" dirty="0"/>
          </a:p>
        </p:txBody>
      </p:sp>
      <p:sp>
        <p:nvSpPr>
          <p:cNvPr id="32" name="正方形/長方形 31">
            <a:extLst>
              <a:ext uri="{FF2B5EF4-FFF2-40B4-BE49-F238E27FC236}">
                <a16:creationId xmlns:a16="http://schemas.microsoft.com/office/drawing/2014/main" id="{2830E2B0-5E07-4D9B-A764-B6BF8527A358}"/>
              </a:ext>
            </a:extLst>
          </p:cNvPr>
          <p:cNvSpPr/>
          <p:nvPr/>
        </p:nvSpPr>
        <p:spPr bwMode="gray">
          <a:xfrm>
            <a:off x="654926" y="1259557"/>
            <a:ext cx="9381960" cy="964430"/>
          </a:xfrm>
          <a:prstGeom prst="rect">
            <a:avLst/>
          </a:prstGeom>
          <a:solidFill>
            <a:srgbClr val="699824"/>
          </a:solidFill>
          <a:ln>
            <a:noFill/>
          </a:ln>
          <a:effectLst/>
        </p:spPr>
        <p:style>
          <a:lnRef idx="3">
            <a:schemeClr val="lt1"/>
          </a:lnRef>
          <a:fillRef idx="1">
            <a:schemeClr val="accent5"/>
          </a:fillRef>
          <a:effectRef idx="1">
            <a:schemeClr val="accent5"/>
          </a:effectRef>
          <a:fontRef idx="minor">
            <a:schemeClr val="lt1"/>
          </a:fontRef>
        </p:style>
        <p:txBody>
          <a:bodyPr rtlCol="0" anchor="ctr"/>
          <a:lstStyle/>
          <a:p>
            <a:pPr algn="ctr"/>
            <a:endParaRPr lang="ja-JP" altLang="en-US" sz="1585" dirty="0">
              <a:latin typeface="メイリオ" panose="020B0604030504040204" pitchFamily="50" charset="-128"/>
              <a:ea typeface="メイリオ" panose="020B0604030504040204" pitchFamily="50" charset="-128"/>
            </a:endParaRPr>
          </a:p>
        </p:txBody>
      </p:sp>
      <p:sp>
        <p:nvSpPr>
          <p:cNvPr id="33" name="正方形/長方形 32">
            <a:extLst>
              <a:ext uri="{FF2B5EF4-FFF2-40B4-BE49-F238E27FC236}">
                <a16:creationId xmlns:a16="http://schemas.microsoft.com/office/drawing/2014/main" id="{BB6F8B18-66A1-4302-865D-6F70B6F00D2A}"/>
              </a:ext>
            </a:extLst>
          </p:cNvPr>
          <p:cNvSpPr/>
          <p:nvPr/>
        </p:nvSpPr>
        <p:spPr bwMode="gray">
          <a:xfrm>
            <a:off x="689766" y="1270070"/>
            <a:ext cx="9309725" cy="4895025"/>
          </a:xfrm>
          <a:prstGeom prst="rect">
            <a:avLst/>
          </a:prstGeom>
          <a:noFill/>
          <a:ln w="76200">
            <a:solidFill>
              <a:schemeClr val="accent1"/>
            </a:solidFill>
          </a:ln>
          <a:effectLst/>
        </p:spPr>
        <p:style>
          <a:lnRef idx="3">
            <a:schemeClr val="lt1"/>
          </a:lnRef>
          <a:fillRef idx="1">
            <a:schemeClr val="accent5"/>
          </a:fillRef>
          <a:effectRef idx="1">
            <a:schemeClr val="accent5"/>
          </a:effectRef>
          <a:fontRef idx="minor">
            <a:schemeClr val="lt1"/>
          </a:fontRef>
        </p:style>
        <p:txBody>
          <a:bodyPr rtlCol="0" anchor="ctr"/>
          <a:lstStyle/>
          <a:p>
            <a:pPr algn="ctr"/>
            <a:endParaRPr lang="ja-JP" altLang="en-US" sz="1585" dirty="0">
              <a:latin typeface="メイリオ" panose="020B0604030504040204" pitchFamily="50" charset="-128"/>
              <a:ea typeface="メイリオ" panose="020B0604030504040204" pitchFamily="50" charset="-128"/>
            </a:endParaRPr>
          </a:p>
        </p:txBody>
      </p:sp>
      <p:sp>
        <p:nvSpPr>
          <p:cNvPr id="36" name="テキスト ボックス 35">
            <a:extLst>
              <a:ext uri="{FF2B5EF4-FFF2-40B4-BE49-F238E27FC236}">
                <a16:creationId xmlns:a16="http://schemas.microsoft.com/office/drawing/2014/main" id="{A68323F8-88D5-5B00-2EDC-D3A8D19353F9}"/>
              </a:ext>
            </a:extLst>
          </p:cNvPr>
          <p:cNvSpPr txBox="1"/>
          <p:nvPr/>
        </p:nvSpPr>
        <p:spPr bwMode="gray">
          <a:xfrm>
            <a:off x="1382088" y="1408630"/>
            <a:ext cx="9309725" cy="695575"/>
          </a:xfrm>
          <a:prstGeom prst="rect">
            <a:avLst/>
          </a:prstGeom>
          <a:noFill/>
        </p:spPr>
        <p:txBody>
          <a:bodyPr wrap="square" rtlCol="0">
            <a:spAutoFit/>
          </a:bodyPr>
          <a:lstStyle/>
          <a:p>
            <a:pPr>
              <a:lnSpc>
                <a:spcPct val="130000"/>
              </a:lnSpc>
            </a:pPr>
            <a:r>
              <a:rPr lang="ja-JP" altLang="en-US" sz="3200" b="1" dirty="0">
                <a:solidFill>
                  <a:schemeClr val="bg1">
                    <a:lumMod val="95000"/>
                  </a:schemeClr>
                </a:solidFill>
                <a:latin typeface="+mj-ea"/>
                <a:ea typeface="+mj-ea"/>
              </a:rPr>
              <a:t>もらう側　</a:t>
            </a:r>
            <a:r>
              <a:rPr lang="en-US" altLang="ja-JP" sz="3200" b="1" dirty="0">
                <a:solidFill>
                  <a:schemeClr val="bg1">
                    <a:lumMod val="95000"/>
                  </a:schemeClr>
                </a:solidFill>
                <a:latin typeface="+mj-ea"/>
                <a:ea typeface="+mj-ea"/>
              </a:rPr>
              <a:t> </a:t>
            </a:r>
            <a:r>
              <a:rPr lang="en-US" altLang="ja-JP" sz="2400" b="1" dirty="0">
                <a:solidFill>
                  <a:schemeClr val="bg1">
                    <a:lumMod val="95000"/>
                  </a:schemeClr>
                </a:solidFill>
                <a:latin typeface="+mj-ea"/>
                <a:ea typeface="+mj-ea"/>
              </a:rPr>
              <a:t>※</a:t>
            </a:r>
            <a:r>
              <a:rPr lang="ja-JP" altLang="en-US" sz="2400" b="1" dirty="0">
                <a:solidFill>
                  <a:schemeClr val="bg1">
                    <a:lumMod val="95000"/>
                  </a:schemeClr>
                </a:solidFill>
                <a:latin typeface="+mj-ea"/>
                <a:ea typeface="+mj-ea"/>
              </a:rPr>
              <a:t>注意点</a:t>
            </a:r>
            <a:r>
              <a:rPr lang="en-US" altLang="ja-JP" sz="2400" b="1" dirty="0">
                <a:solidFill>
                  <a:schemeClr val="bg1">
                    <a:lumMod val="95000"/>
                  </a:schemeClr>
                </a:solidFill>
                <a:latin typeface="+mj-ea"/>
                <a:ea typeface="+mj-ea"/>
              </a:rPr>
              <a:t>※</a:t>
            </a:r>
            <a:r>
              <a:rPr lang="ja-JP" altLang="en-US" sz="2400" b="1" dirty="0">
                <a:solidFill>
                  <a:schemeClr val="bg1">
                    <a:lumMod val="95000"/>
                  </a:schemeClr>
                </a:solidFill>
                <a:latin typeface="+mj-ea"/>
                <a:ea typeface="+mj-ea"/>
              </a:rPr>
              <a:t>　受贈者</a:t>
            </a:r>
            <a:r>
              <a:rPr lang="ja-JP" altLang="en-US" sz="2400" b="1" u="sng" dirty="0">
                <a:solidFill>
                  <a:schemeClr val="bg1">
                    <a:lumMod val="95000"/>
                  </a:schemeClr>
                </a:solidFill>
                <a:latin typeface="+mj-ea"/>
                <a:ea typeface="+mj-ea"/>
              </a:rPr>
              <a:t>１人あたり</a:t>
            </a:r>
            <a:r>
              <a:rPr lang="en-US" altLang="ja-JP" sz="2400" b="1" dirty="0">
                <a:solidFill>
                  <a:schemeClr val="bg1">
                    <a:lumMod val="95000"/>
                  </a:schemeClr>
                </a:solidFill>
                <a:latin typeface="+mj-ea"/>
                <a:ea typeface="+mj-ea"/>
              </a:rPr>
              <a:t>110</a:t>
            </a:r>
            <a:r>
              <a:rPr lang="ja-JP" altLang="en-US" sz="2400" b="1" dirty="0">
                <a:solidFill>
                  <a:schemeClr val="bg1">
                    <a:lumMod val="95000"/>
                  </a:schemeClr>
                </a:solidFill>
                <a:latin typeface="+mj-ea"/>
                <a:ea typeface="+mj-ea"/>
              </a:rPr>
              <a:t>万円まで</a:t>
            </a:r>
          </a:p>
        </p:txBody>
      </p:sp>
      <p:pic>
        <p:nvPicPr>
          <p:cNvPr id="7" name="図 6">
            <a:extLst>
              <a:ext uri="{FF2B5EF4-FFF2-40B4-BE49-F238E27FC236}">
                <a16:creationId xmlns:a16="http://schemas.microsoft.com/office/drawing/2014/main" id="{0FBB7E1C-E21B-29AC-E803-4F90203EF73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13352"/>
          <a:stretch/>
        </p:blipFill>
        <p:spPr bwMode="gray">
          <a:xfrm>
            <a:off x="1203770" y="4357861"/>
            <a:ext cx="920652" cy="1269988"/>
          </a:xfrm>
          <a:prstGeom prst="rect">
            <a:avLst/>
          </a:prstGeom>
        </p:spPr>
      </p:pic>
      <p:pic>
        <p:nvPicPr>
          <p:cNvPr id="8" name="図 7">
            <a:extLst>
              <a:ext uri="{FF2B5EF4-FFF2-40B4-BE49-F238E27FC236}">
                <a16:creationId xmlns:a16="http://schemas.microsoft.com/office/drawing/2014/main" id="{BE6785D2-EFAA-8067-6752-43835D839AE9}"/>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52424" b="19482"/>
          <a:stretch/>
        </p:blipFill>
        <p:spPr bwMode="gray">
          <a:xfrm>
            <a:off x="1241531" y="2683944"/>
            <a:ext cx="834488" cy="1315222"/>
          </a:xfrm>
          <a:prstGeom prst="rect">
            <a:avLst/>
          </a:prstGeom>
        </p:spPr>
      </p:pic>
      <p:pic>
        <p:nvPicPr>
          <p:cNvPr id="9" name="図 8">
            <a:extLst>
              <a:ext uri="{FF2B5EF4-FFF2-40B4-BE49-F238E27FC236}">
                <a16:creationId xmlns:a16="http://schemas.microsoft.com/office/drawing/2014/main" id="{C1AADA05-E63D-3EA1-4E5B-D3FCCDE32DED}"/>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5996" t="28411" b="16231"/>
          <a:stretch/>
        </p:blipFill>
        <p:spPr bwMode="gray">
          <a:xfrm>
            <a:off x="2316236" y="3353531"/>
            <a:ext cx="1023327" cy="602623"/>
          </a:xfrm>
          <a:prstGeom prst="rect">
            <a:avLst/>
          </a:prstGeom>
        </p:spPr>
      </p:pic>
      <p:sp>
        <p:nvSpPr>
          <p:cNvPr id="28" name="コンテンツ プレースホルダー 2">
            <a:extLst>
              <a:ext uri="{FF2B5EF4-FFF2-40B4-BE49-F238E27FC236}">
                <a16:creationId xmlns:a16="http://schemas.microsoft.com/office/drawing/2014/main" id="{8CE6AF84-1F9C-895F-3A9B-C76635DBA77E}"/>
              </a:ext>
            </a:extLst>
          </p:cNvPr>
          <p:cNvSpPr txBox="1">
            <a:spLocks/>
          </p:cNvSpPr>
          <p:nvPr/>
        </p:nvSpPr>
        <p:spPr bwMode="gray">
          <a:xfrm>
            <a:off x="1805604" y="2861962"/>
            <a:ext cx="2044592" cy="498598"/>
          </a:xfrm>
          <a:prstGeom prst="rect">
            <a:avLst/>
          </a:prstGeom>
        </p:spPr>
        <p:txBody>
          <a:bodyPr wrap="square">
            <a:spAutoFit/>
          </a:bodyPr>
          <a:lstStyle>
            <a:lvl1pPr marL="251711" indent="-251711" algn="l" defTabSz="1006846" rtl="0" eaLnBrk="1" latinLnBrk="0" hangingPunct="1">
              <a:lnSpc>
                <a:spcPct val="130000"/>
              </a:lnSpc>
              <a:spcBef>
                <a:spcPts val="0"/>
              </a:spcBef>
              <a:buFont typeface="Arial" panose="020B0604020202020204" pitchFamily="34" charset="0"/>
              <a:buChar char="•"/>
              <a:defRPr kumimoji="1" sz="3200" kern="1200">
                <a:solidFill>
                  <a:schemeClr val="tx1">
                    <a:lumMod val="85000"/>
                    <a:lumOff val="15000"/>
                  </a:schemeClr>
                </a:solidFill>
                <a:latin typeface="+mn-ea"/>
                <a:ea typeface="+mn-ea"/>
                <a:cs typeface="+mn-cs"/>
              </a:defRPr>
            </a:lvl1pPr>
            <a:lvl2pPr marL="755134" indent="-251711" algn="l" defTabSz="1006846" rtl="0" eaLnBrk="1" latinLnBrk="0" hangingPunct="1">
              <a:lnSpc>
                <a:spcPct val="130000"/>
              </a:lnSpc>
              <a:spcBef>
                <a:spcPts val="0"/>
              </a:spcBef>
              <a:buFont typeface="Arial" panose="020B0604020202020204" pitchFamily="34" charset="0"/>
              <a:buChar char="•"/>
              <a:defRPr kumimoji="1" sz="2800" kern="1200">
                <a:solidFill>
                  <a:schemeClr val="tx1">
                    <a:lumMod val="85000"/>
                    <a:lumOff val="15000"/>
                  </a:schemeClr>
                </a:solidFill>
                <a:latin typeface="+mn-ea"/>
                <a:ea typeface="+mn-ea"/>
                <a:cs typeface="+mn-cs"/>
              </a:defRPr>
            </a:lvl2pPr>
            <a:lvl3pPr marL="1258557" indent="-251711" algn="l" defTabSz="1006846" rtl="0" eaLnBrk="1" latinLnBrk="0" hangingPunct="1">
              <a:lnSpc>
                <a:spcPct val="130000"/>
              </a:lnSpc>
              <a:spcBef>
                <a:spcPts val="0"/>
              </a:spcBef>
              <a:buFont typeface="Arial" panose="020B0604020202020204" pitchFamily="34" charset="0"/>
              <a:buChar char="•"/>
              <a:defRPr kumimoji="1" sz="2400" kern="1200">
                <a:solidFill>
                  <a:schemeClr val="tx1">
                    <a:lumMod val="85000"/>
                    <a:lumOff val="15000"/>
                  </a:schemeClr>
                </a:solidFill>
                <a:latin typeface="+mn-ea"/>
                <a:ea typeface="+mn-ea"/>
                <a:cs typeface="+mn-cs"/>
              </a:defRPr>
            </a:lvl3pPr>
            <a:lvl4pPr marL="1761980" indent="-251711" algn="l" defTabSz="1006846" rtl="0" eaLnBrk="1" latinLnBrk="0" hangingPunct="1">
              <a:lnSpc>
                <a:spcPct val="130000"/>
              </a:lnSpc>
              <a:spcBef>
                <a:spcPts val="0"/>
              </a:spcBef>
              <a:buFont typeface="Arial" panose="020B0604020202020204" pitchFamily="34" charset="0"/>
              <a:buChar char="•"/>
              <a:defRPr kumimoji="1" sz="2000" kern="1200">
                <a:solidFill>
                  <a:schemeClr val="tx1">
                    <a:lumMod val="85000"/>
                    <a:lumOff val="15000"/>
                  </a:schemeClr>
                </a:solidFill>
                <a:latin typeface="+mn-ea"/>
                <a:ea typeface="+mn-ea"/>
                <a:cs typeface="+mn-cs"/>
              </a:defRPr>
            </a:lvl4pPr>
            <a:lvl5pPr marL="2265403" indent="-251711" algn="l" defTabSz="1006846" rtl="0" eaLnBrk="1" latinLnBrk="0" hangingPunct="1">
              <a:lnSpc>
                <a:spcPct val="130000"/>
              </a:lnSpc>
              <a:spcBef>
                <a:spcPts val="0"/>
              </a:spcBef>
              <a:buFont typeface="Arial" panose="020B0604020202020204" pitchFamily="34" charset="0"/>
              <a:buChar char="•"/>
              <a:defRPr kumimoji="1" sz="2000" kern="1200">
                <a:solidFill>
                  <a:schemeClr val="tx1">
                    <a:lumMod val="85000"/>
                    <a:lumOff val="15000"/>
                  </a:schemeClr>
                </a:solidFill>
                <a:latin typeface="+mn-ea"/>
                <a:ea typeface="+mn-ea"/>
                <a:cs typeface="+mn-cs"/>
              </a:defRPr>
            </a:lvl5pPr>
            <a:lvl6pPr marL="2768826" indent="-251711" algn="l" defTabSz="1006846" rtl="0" eaLnBrk="1" latinLnBrk="0" hangingPunct="1">
              <a:lnSpc>
                <a:spcPct val="90000"/>
              </a:lnSpc>
              <a:spcBef>
                <a:spcPts val="551"/>
              </a:spcBef>
              <a:buFont typeface="Arial" panose="020B0604020202020204" pitchFamily="34" charset="0"/>
              <a:buChar char="•"/>
              <a:defRPr kumimoji="1" sz="1982" kern="1200">
                <a:solidFill>
                  <a:schemeClr val="tx1"/>
                </a:solidFill>
                <a:latin typeface="+mn-lt"/>
                <a:ea typeface="+mn-ea"/>
                <a:cs typeface="+mn-cs"/>
              </a:defRPr>
            </a:lvl6pPr>
            <a:lvl7pPr marL="3272249" indent="-251711" algn="l" defTabSz="1006846" rtl="0" eaLnBrk="1" latinLnBrk="0" hangingPunct="1">
              <a:lnSpc>
                <a:spcPct val="90000"/>
              </a:lnSpc>
              <a:spcBef>
                <a:spcPts val="551"/>
              </a:spcBef>
              <a:buFont typeface="Arial" panose="020B0604020202020204" pitchFamily="34" charset="0"/>
              <a:buChar char="•"/>
              <a:defRPr kumimoji="1" sz="1982" kern="1200">
                <a:solidFill>
                  <a:schemeClr val="tx1"/>
                </a:solidFill>
                <a:latin typeface="+mn-lt"/>
                <a:ea typeface="+mn-ea"/>
                <a:cs typeface="+mn-cs"/>
              </a:defRPr>
            </a:lvl7pPr>
            <a:lvl8pPr marL="3775672" indent="-251711" algn="l" defTabSz="1006846" rtl="0" eaLnBrk="1" latinLnBrk="0" hangingPunct="1">
              <a:lnSpc>
                <a:spcPct val="90000"/>
              </a:lnSpc>
              <a:spcBef>
                <a:spcPts val="551"/>
              </a:spcBef>
              <a:buFont typeface="Arial" panose="020B0604020202020204" pitchFamily="34" charset="0"/>
              <a:buChar char="•"/>
              <a:defRPr kumimoji="1" sz="1982" kern="1200">
                <a:solidFill>
                  <a:schemeClr val="tx1"/>
                </a:solidFill>
                <a:latin typeface="+mn-lt"/>
                <a:ea typeface="+mn-ea"/>
                <a:cs typeface="+mn-cs"/>
              </a:defRPr>
            </a:lvl8pPr>
            <a:lvl9pPr marL="4279095" indent="-251711" algn="l" defTabSz="1006846" rtl="0" eaLnBrk="1" latinLnBrk="0" hangingPunct="1">
              <a:lnSpc>
                <a:spcPct val="90000"/>
              </a:lnSpc>
              <a:spcBef>
                <a:spcPts val="551"/>
              </a:spcBef>
              <a:buFont typeface="Arial" panose="020B0604020202020204" pitchFamily="34" charset="0"/>
              <a:buChar char="•"/>
              <a:defRPr kumimoji="1" sz="1982" kern="1200">
                <a:solidFill>
                  <a:schemeClr val="tx1"/>
                </a:solidFill>
                <a:latin typeface="+mn-lt"/>
                <a:ea typeface="+mn-ea"/>
                <a:cs typeface="+mn-cs"/>
              </a:defRPr>
            </a:lvl9pPr>
          </a:lstStyle>
          <a:p>
            <a:pPr marL="0" indent="0" algn="ctr">
              <a:lnSpc>
                <a:spcPct val="110000"/>
              </a:lnSpc>
              <a:buNone/>
            </a:pPr>
            <a:r>
              <a:rPr lang="en-US" altLang="ja-JP" sz="2400" b="1" dirty="0"/>
              <a:t>110</a:t>
            </a:r>
            <a:r>
              <a:rPr lang="ja-JP" altLang="en-US" sz="2400" b="1" dirty="0"/>
              <a:t>万円</a:t>
            </a:r>
            <a:endParaRPr lang="en-US" altLang="ja-JP" sz="2400" b="1" dirty="0"/>
          </a:p>
        </p:txBody>
      </p:sp>
      <p:pic>
        <p:nvPicPr>
          <p:cNvPr id="31" name="図 30">
            <a:extLst>
              <a:ext uri="{FF2B5EF4-FFF2-40B4-BE49-F238E27FC236}">
                <a16:creationId xmlns:a16="http://schemas.microsoft.com/office/drawing/2014/main" id="{13CB1525-A023-7896-6280-D3CE88230AE2}"/>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5996" t="28411" b="16231"/>
          <a:stretch/>
        </p:blipFill>
        <p:spPr bwMode="gray">
          <a:xfrm>
            <a:off x="2316236" y="4954255"/>
            <a:ext cx="1023327" cy="602623"/>
          </a:xfrm>
          <a:prstGeom prst="rect">
            <a:avLst/>
          </a:prstGeom>
        </p:spPr>
      </p:pic>
      <p:sp>
        <p:nvSpPr>
          <p:cNvPr id="40" name="右矢印 16">
            <a:extLst>
              <a:ext uri="{FF2B5EF4-FFF2-40B4-BE49-F238E27FC236}">
                <a16:creationId xmlns:a16="http://schemas.microsoft.com/office/drawing/2014/main" id="{D4EFF3CE-F168-7480-408F-40A9DA5C29C2}"/>
              </a:ext>
            </a:extLst>
          </p:cNvPr>
          <p:cNvSpPr/>
          <p:nvPr/>
        </p:nvSpPr>
        <p:spPr bwMode="gray">
          <a:xfrm rot="1631031">
            <a:off x="3531661" y="3608476"/>
            <a:ext cx="635111" cy="233135"/>
          </a:xfrm>
          <a:prstGeom prst="rightArrow">
            <a:avLst>
              <a:gd name="adj1" fmla="val 50000"/>
              <a:gd name="adj2" fmla="val 68829"/>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2265"/>
          </a:p>
        </p:txBody>
      </p:sp>
      <p:sp>
        <p:nvSpPr>
          <p:cNvPr id="41" name="右矢印 17">
            <a:extLst>
              <a:ext uri="{FF2B5EF4-FFF2-40B4-BE49-F238E27FC236}">
                <a16:creationId xmlns:a16="http://schemas.microsoft.com/office/drawing/2014/main" id="{9FB6722F-98A6-638F-56ED-9170A3398448}"/>
              </a:ext>
            </a:extLst>
          </p:cNvPr>
          <p:cNvSpPr/>
          <p:nvPr/>
        </p:nvSpPr>
        <p:spPr bwMode="gray">
          <a:xfrm rot="19968969" flipV="1">
            <a:off x="3531660" y="4885584"/>
            <a:ext cx="635111" cy="233135"/>
          </a:xfrm>
          <a:prstGeom prst="rightArrow">
            <a:avLst>
              <a:gd name="adj1" fmla="val 50000"/>
              <a:gd name="adj2" fmla="val 68829"/>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2265"/>
          </a:p>
        </p:txBody>
      </p:sp>
      <p:pic>
        <p:nvPicPr>
          <p:cNvPr id="42" name="図 41">
            <a:extLst>
              <a:ext uri="{FF2B5EF4-FFF2-40B4-BE49-F238E27FC236}">
                <a16:creationId xmlns:a16="http://schemas.microsoft.com/office/drawing/2014/main" id="{EF20CFCE-1AD2-7133-A7C0-CE61B39FAC50}"/>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5996" t="28411" b="16231"/>
          <a:stretch/>
        </p:blipFill>
        <p:spPr bwMode="gray">
          <a:xfrm>
            <a:off x="4582836" y="3630664"/>
            <a:ext cx="1023327" cy="602623"/>
          </a:xfrm>
          <a:prstGeom prst="rect">
            <a:avLst/>
          </a:prstGeom>
        </p:spPr>
      </p:pic>
      <p:sp>
        <p:nvSpPr>
          <p:cNvPr id="43" name="コンテンツ プレースホルダー 2">
            <a:extLst>
              <a:ext uri="{FF2B5EF4-FFF2-40B4-BE49-F238E27FC236}">
                <a16:creationId xmlns:a16="http://schemas.microsoft.com/office/drawing/2014/main" id="{9EDED6E8-D180-EA56-1952-D17698CE88A3}"/>
              </a:ext>
            </a:extLst>
          </p:cNvPr>
          <p:cNvSpPr txBox="1">
            <a:spLocks/>
          </p:cNvSpPr>
          <p:nvPr/>
        </p:nvSpPr>
        <p:spPr bwMode="gray">
          <a:xfrm>
            <a:off x="4199084" y="4589300"/>
            <a:ext cx="2307782" cy="498598"/>
          </a:xfrm>
          <a:prstGeom prst="rect">
            <a:avLst/>
          </a:prstGeom>
        </p:spPr>
        <p:txBody>
          <a:bodyPr wrap="square">
            <a:spAutoFit/>
          </a:bodyPr>
          <a:lstStyle>
            <a:lvl1pPr marL="251711" indent="-251711" algn="l" defTabSz="1006846" rtl="0" eaLnBrk="1" latinLnBrk="0" hangingPunct="1">
              <a:lnSpc>
                <a:spcPct val="130000"/>
              </a:lnSpc>
              <a:spcBef>
                <a:spcPts val="0"/>
              </a:spcBef>
              <a:buFont typeface="Arial" panose="020B0604020202020204" pitchFamily="34" charset="0"/>
              <a:buChar char="•"/>
              <a:defRPr kumimoji="1" sz="3200" kern="1200">
                <a:solidFill>
                  <a:schemeClr val="tx1">
                    <a:lumMod val="85000"/>
                    <a:lumOff val="15000"/>
                  </a:schemeClr>
                </a:solidFill>
                <a:latin typeface="+mn-ea"/>
                <a:ea typeface="+mn-ea"/>
                <a:cs typeface="+mn-cs"/>
              </a:defRPr>
            </a:lvl1pPr>
            <a:lvl2pPr marL="755134" indent="-251711" algn="l" defTabSz="1006846" rtl="0" eaLnBrk="1" latinLnBrk="0" hangingPunct="1">
              <a:lnSpc>
                <a:spcPct val="130000"/>
              </a:lnSpc>
              <a:spcBef>
                <a:spcPts val="0"/>
              </a:spcBef>
              <a:buFont typeface="Arial" panose="020B0604020202020204" pitchFamily="34" charset="0"/>
              <a:buChar char="•"/>
              <a:defRPr kumimoji="1" sz="2800" kern="1200">
                <a:solidFill>
                  <a:schemeClr val="tx1">
                    <a:lumMod val="85000"/>
                    <a:lumOff val="15000"/>
                  </a:schemeClr>
                </a:solidFill>
                <a:latin typeface="+mn-ea"/>
                <a:ea typeface="+mn-ea"/>
                <a:cs typeface="+mn-cs"/>
              </a:defRPr>
            </a:lvl2pPr>
            <a:lvl3pPr marL="1258557" indent="-251711" algn="l" defTabSz="1006846" rtl="0" eaLnBrk="1" latinLnBrk="0" hangingPunct="1">
              <a:lnSpc>
                <a:spcPct val="130000"/>
              </a:lnSpc>
              <a:spcBef>
                <a:spcPts val="0"/>
              </a:spcBef>
              <a:buFont typeface="Arial" panose="020B0604020202020204" pitchFamily="34" charset="0"/>
              <a:buChar char="•"/>
              <a:defRPr kumimoji="1" sz="2400" kern="1200">
                <a:solidFill>
                  <a:schemeClr val="tx1">
                    <a:lumMod val="85000"/>
                    <a:lumOff val="15000"/>
                  </a:schemeClr>
                </a:solidFill>
                <a:latin typeface="+mn-ea"/>
                <a:ea typeface="+mn-ea"/>
                <a:cs typeface="+mn-cs"/>
              </a:defRPr>
            </a:lvl3pPr>
            <a:lvl4pPr marL="1761980" indent="-251711" algn="l" defTabSz="1006846" rtl="0" eaLnBrk="1" latinLnBrk="0" hangingPunct="1">
              <a:lnSpc>
                <a:spcPct val="130000"/>
              </a:lnSpc>
              <a:spcBef>
                <a:spcPts val="0"/>
              </a:spcBef>
              <a:buFont typeface="Arial" panose="020B0604020202020204" pitchFamily="34" charset="0"/>
              <a:buChar char="•"/>
              <a:defRPr kumimoji="1" sz="2000" kern="1200">
                <a:solidFill>
                  <a:schemeClr val="tx1">
                    <a:lumMod val="85000"/>
                    <a:lumOff val="15000"/>
                  </a:schemeClr>
                </a:solidFill>
                <a:latin typeface="+mn-ea"/>
                <a:ea typeface="+mn-ea"/>
                <a:cs typeface="+mn-cs"/>
              </a:defRPr>
            </a:lvl4pPr>
            <a:lvl5pPr marL="2265403" indent="-251711" algn="l" defTabSz="1006846" rtl="0" eaLnBrk="1" latinLnBrk="0" hangingPunct="1">
              <a:lnSpc>
                <a:spcPct val="130000"/>
              </a:lnSpc>
              <a:spcBef>
                <a:spcPts val="0"/>
              </a:spcBef>
              <a:buFont typeface="Arial" panose="020B0604020202020204" pitchFamily="34" charset="0"/>
              <a:buChar char="•"/>
              <a:defRPr kumimoji="1" sz="2000" kern="1200">
                <a:solidFill>
                  <a:schemeClr val="tx1">
                    <a:lumMod val="85000"/>
                    <a:lumOff val="15000"/>
                  </a:schemeClr>
                </a:solidFill>
                <a:latin typeface="+mn-ea"/>
                <a:ea typeface="+mn-ea"/>
                <a:cs typeface="+mn-cs"/>
              </a:defRPr>
            </a:lvl5pPr>
            <a:lvl6pPr marL="2768826" indent="-251711" algn="l" defTabSz="1006846" rtl="0" eaLnBrk="1" latinLnBrk="0" hangingPunct="1">
              <a:lnSpc>
                <a:spcPct val="90000"/>
              </a:lnSpc>
              <a:spcBef>
                <a:spcPts val="551"/>
              </a:spcBef>
              <a:buFont typeface="Arial" panose="020B0604020202020204" pitchFamily="34" charset="0"/>
              <a:buChar char="•"/>
              <a:defRPr kumimoji="1" sz="1982" kern="1200">
                <a:solidFill>
                  <a:schemeClr val="tx1"/>
                </a:solidFill>
                <a:latin typeface="+mn-lt"/>
                <a:ea typeface="+mn-ea"/>
                <a:cs typeface="+mn-cs"/>
              </a:defRPr>
            </a:lvl6pPr>
            <a:lvl7pPr marL="3272249" indent="-251711" algn="l" defTabSz="1006846" rtl="0" eaLnBrk="1" latinLnBrk="0" hangingPunct="1">
              <a:lnSpc>
                <a:spcPct val="90000"/>
              </a:lnSpc>
              <a:spcBef>
                <a:spcPts val="551"/>
              </a:spcBef>
              <a:buFont typeface="Arial" panose="020B0604020202020204" pitchFamily="34" charset="0"/>
              <a:buChar char="•"/>
              <a:defRPr kumimoji="1" sz="1982" kern="1200">
                <a:solidFill>
                  <a:schemeClr val="tx1"/>
                </a:solidFill>
                <a:latin typeface="+mn-lt"/>
                <a:ea typeface="+mn-ea"/>
                <a:cs typeface="+mn-cs"/>
              </a:defRPr>
            </a:lvl7pPr>
            <a:lvl8pPr marL="3775672" indent="-251711" algn="l" defTabSz="1006846" rtl="0" eaLnBrk="1" latinLnBrk="0" hangingPunct="1">
              <a:lnSpc>
                <a:spcPct val="90000"/>
              </a:lnSpc>
              <a:spcBef>
                <a:spcPts val="551"/>
              </a:spcBef>
              <a:buFont typeface="Arial" panose="020B0604020202020204" pitchFamily="34" charset="0"/>
              <a:buChar char="•"/>
              <a:defRPr kumimoji="1" sz="1982" kern="1200">
                <a:solidFill>
                  <a:schemeClr val="tx1"/>
                </a:solidFill>
                <a:latin typeface="+mn-lt"/>
                <a:ea typeface="+mn-ea"/>
                <a:cs typeface="+mn-cs"/>
              </a:defRPr>
            </a:lvl8pPr>
            <a:lvl9pPr marL="4279095" indent="-251711" algn="l" defTabSz="1006846" rtl="0" eaLnBrk="1" latinLnBrk="0" hangingPunct="1">
              <a:lnSpc>
                <a:spcPct val="90000"/>
              </a:lnSpc>
              <a:spcBef>
                <a:spcPts val="551"/>
              </a:spcBef>
              <a:buFont typeface="Arial" panose="020B0604020202020204" pitchFamily="34" charset="0"/>
              <a:buChar char="•"/>
              <a:defRPr kumimoji="1" sz="1982" kern="1200">
                <a:solidFill>
                  <a:schemeClr val="tx1"/>
                </a:solidFill>
                <a:latin typeface="+mn-lt"/>
                <a:ea typeface="+mn-ea"/>
                <a:cs typeface="+mn-cs"/>
              </a:defRPr>
            </a:lvl9pPr>
          </a:lstStyle>
          <a:p>
            <a:pPr marL="0" indent="0" algn="ctr">
              <a:lnSpc>
                <a:spcPct val="110000"/>
              </a:lnSpc>
              <a:buNone/>
            </a:pPr>
            <a:r>
              <a:rPr lang="ja-JP" altLang="en-US" sz="2400" b="1" dirty="0">
                <a:highlight>
                  <a:srgbClr val="FFFF00"/>
                </a:highlight>
              </a:rPr>
              <a:t>合計 </a:t>
            </a:r>
            <a:r>
              <a:rPr lang="en-US" altLang="ja-JP" sz="2400" b="1" dirty="0">
                <a:highlight>
                  <a:srgbClr val="FFFF00"/>
                </a:highlight>
              </a:rPr>
              <a:t>220</a:t>
            </a:r>
            <a:r>
              <a:rPr lang="ja-JP" altLang="en-US" sz="2400" b="1" dirty="0">
                <a:highlight>
                  <a:srgbClr val="FFFF00"/>
                </a:highlight>
              </a:rPr>
              <a:t>万円</a:t>
            </a:r>
            <a:endParaRPr lang="en-US" altLang="ja-JP" sz="2400" b="1" dirty="0">
              <a:highlight>
                <a:srgbClr val="FFFF00"/>
              </a:highlight>
            </a:endParaRPr>
          </a:p>
        </p:txBody>
      </p:sp>
      <p:pic>
        <p:nvPicPr>
          <p:cNvPr id="44" name="図 43">
            <a:extLst>
              <a:ext uri="{FF2B5EF4-FFF2-40B4-BE49-F238E27FC236}">
                <a16:creationId xmlns:a16="http://schemas.microsoft.com/office/drawing/2014/main" id="{62E6057C-080B-811E-08CE-B92C090F8689}"/>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5996" t="28411" b="16231"/>
          <a:stretch/>
        </p:blipFill>
        <p:spPr bwMode="gray">
          <a:xfrm>
            <a:off x="4582836" y="4037634"/>
            <a:ext cx="1023327" cy="602623"/>
          </a:xfrm>
          <a:prstGeom prst="rect">
            <a:avLst/>
          </a:prstGeom>
        </p:spPr>
      </p:pic>
      <p:sp>
        <p:nvSpPr>
          <p:cNvPr id="45" name="円形吹き出し 23">
            <a:extLst>
              <a:ext uri="{FF2B5EF4-FFF2-40B4-BE49-F238E27FC236}">
                <a16:creationId xmlns:a16="http://schemas.microsoft.com/office/drawing/2014/main" id="{E78886F8-7D11-EF35-F1BC-0778F8A78CA0}"/>
              </a:ext>
            </a:extLst>
          </p:cNvPr>
          <p:cNvSpPr/>
          <p:nvPr/>
        </p:nvSpPr>
        <p:spPr bwMode="gray">
          <a:xfrm flipH="1">
            <a:off x="6961381" y="3179237"/>
            <a:ext cx="2719881" cy="1505478"/>
          </a:xfrm>
          <a:prstGeom prst="wedgeEllipseCallout">
            <a:avLst>
              <a:gd name="adj1" fmla="val 64319"/>
              <a:gd name="adj2" fmla="val 52756"/>
            </a:avLst>
          </a:prstGeom>
          <a:solidFill>
            <a:schemeClr val="bg1"/>
          </a:solid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2265"/>
          </a:p>
        </p:txBody>
      </p:sp>
      <p:sp>
        <p:nvSpPr>
          <p:cNvPr id="46" name="テキスト ボックス 45">
            <a:extLst>
              <a:ext uri="{FF2B5EF4-FFF2-40B4-BE49-F238E27FC236}">
                <a16:creationId xmlns:a16="http://schemas.microsoft.com/office/drawing/2014/main" id="{93473533-F42D-D429-AD91-C83EB4D9A669}"/>
              </a:ext>
            </a:extLst>
          </p:cNvPr>
          <p:cNvSpPr txBox="1"/>
          <p:nvPr/>
        </p:nvSpPr>
        <p:spPr bwMode="gray">
          <a:xfrm flipH="1">
            <a:off x="7346181" y="3493678"/>
            <a:ext cx="2182219" cy="960263"/>
          </a:xfrm>
          <a:prstGeom prst="rect">
            <a:avLst/>
          </a:prstGeom>
          <a:noFill/>
        </p:spPr>
        <p:txBody>
          <a:bodyPr wrap="square" rtlCol="0">
            <a:spAutoFit/>
          </a:bodyPr>
          <a:lstStyle/>
          <a:p>
            <a:pPr>
              <a:lnSpc>
                <a:spcPct val="120000"/>
              </a:lnSpc>
            </a:pPr>
            <a:r>
              <a:rPr lang="ja-JP" altLang="en-US" sz="2400" b="1" dirty="0">
                <a:solidFill>
                  <a:schemeClr val="tx1">
                    <a:lumMod val="85000"/>
                    <a:lumOff val="15000"/>
                  </a:schemeClr>
                </a:solidFill>
                <a:latin typeface="+mn-ea"/>
              </a:rPr>
              <a:t>贈与税の</a:t>
            </a:r>
            <a:endParaRPr lang="en-US" altLang="ja-JP" sz="2400" b="1" dirty="0">
              <a:solidFill>
                <a:schemeClr val="tx1">
                  <a:lumMod val="85000"/>
                  <a:lumOff val="15000"/>
                </a:schemeClr>
              </a:solidFill>
              <a:latin typeface="+mn-ea"/>
            </a:endParaRPr>
          </a:p>
          <a:p>
            <a:pPr>
              <a:lnSpc>
                <a:spcPct val="120000"/>
              </a:lnSpc>
            </a:pPr>
            <a:r>
              <a:rPr lang="ja-JP" altLang="en-US" sz="2400" b="1" dirty="0">
                <a:solidFill>
                  <a:schemeClr val="tx1">
                    <a:lumMod val="85000"/>
                    <a:lumOff val="15000"/>
                  </a:schemeClr>
                </a:solidFill>
                <a:latin typeface="+mn-ea"/>
              </a:rPr>
              <a:t>支払いが必要</a:t>
            </a:r>
          </a:p>
        </p:txBody>
      </p:sp>
      <p:pic>
        <p:nvPicPr>
          <p:cNvPr id="47" name="図 46">
            <a:extLst>
              <a:ext uri="{FF2B5EF4-FFF2-40B4-BE49-F238E27FC236}">
                <a16:creationId xmlns:a16="http://schemas.microsoft.com/office/drawing/2014/main" id="{C1229FED-7C59-5904-F229-4DDD6A86D53B}"/>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b="13004"/>
          <a:stretch/>
        </p:blipFill>
        <p:spPr>
          <a:xfrm>
            <a:off x="5916293" y="3056105"/>
            <a:ext cx="919090" cy="1439212"/>
          </a:xfrm>
          <a:prstGeom prst="rect">
            <a:avLst/>
          </a:prstGeom>
        </p:spPr>
      </p:pic>
      <p:sp>
        <p:nvSpPr>
          <p:cNvPr id="23" name="コンテンツ プレースホルダー 2">
            <a:extLst>
              <a:ext uri="{FF2B5EF4-FFF2-40B4-BE49-F238E27FC236}">
                <a16:creationId xmlns:a16="http://schemas.microsoft.com/office/drawing/2014/main" id="{0E3E673D-69B4-A842-EE11-6020A01C9F5F}"/>
              </a:ext>
            </a:extLst>
          </p:cNvPr>
          <p:cNvSpPr txBox="1">
            <a:spLocks/>
          </p:cNvSpPr>
          <p:nvPr/>
        </p:nvSpPr>
        <p:spPr bwMode="gray">
          <a:xfrm>
            <a:off x="1805604" y="4486430"/>
            <a:ext cx="2044592" cy="498598"/>
          </a:xfrm>
          <a:prstGeom prst="rect">
            <a:avLst/>
          </a:prstGeom>
        </p:spPr>
        <p:txBody>
          <a:bodyPr wrap="square">
            <a:spAutoFit/>
          </a:bodyPr>
          <a:lstStyle>
            <a:lvl1pPr marL="251711" indent="-251711" algn="l" defTabSz="1006846" rtl="0" eaLnBrk="1" latinLnBrk="0" hangingPunct="1">
              <a:lnSpc>
                <a:spcPct val="130000"/>
              </a:lnSpc>
              <a:spcBef>
                <a:spcPts val="0"/>
              </a:spcBef>
              <a:buFont typeface="Arial" panose="020B0604020202020204" pitchFamily="34" charset="0"/>
              <a:buChar char="•"/>
              <a:defRPr kumimoji="1" sz="3200" kern="1200">
                <a:solidFill>
                  <a:schemeClr val="tx1">
                    <a:lumMod val="85000"/>
                    <a:lumOff val="15000"/>
                  </a:schemeClr>
                </a:solidFill>
                <a:latin typeface="+mn-ea"/>
                <a:ea typeface="+mn-ea"/>
                <a:cs typeface="+mn-cs"/>
              </a:defRPr>
            </a:lvl1pPr>
            <a:lvl2pPr marL="755134" indent="-251711" algn="l" defTabSz="1006846" rtl="0" eaLnBrk="1" latinLnBrk="0" hangingPunct="1">
              <a:lnSpc>
                <a:spcPct val="130000"/>
              </a:lnSpc>
              <a:spcBef>
                <a:spcPts val="0"/>
              </a:spcBef>
              <a:buFont typeface="Arial" panose="020B0604020202020204" pitchFamily="34" charset="0"/>
              <a:buChar char="•"/>
              <a:defRPr kumimoji="1" sz="2800" kern="1200">
                <a:solidFill>
                  <a:schemeClr val="tx1">
                    <a:lumMod val="85000"/>
                    <a:lumOff val="15000"/>
                  </a:schemeClr>
                </a:solidFill>
                <a:latin typeface="+mn-ea"/>
                <a:ea typeface="+mn-ea"/>
                <a:cs typeface="+mn-cs"/>
              </a:defRPr>
            </a:lvl2pPr>
            <a:lvl3pPr marL="1258557" indent="-251711" algn="l" defTabSz="1006846" rtl="0" eaLnBrk="1" latinLnBrk="0" hangingPunct="1">
              <a:lnSpc>
                <a:spcPct val="130000"/>
              </a:lnSpc>
              <a:spcBef>
                <a:spcPts val="0"/>
              </a:spcBef>
              <a:buFont typeface="Arial" panose="020B0604020202020204" pitchFamily="34" charset="0"/>
              <a:buChar char="•"/>
              <a:defRPr kumimoji="1" sz="2400" kern="1200">
                <a:solidFill>
                  <a:schemeClr val="tx1">
                    <a:lumMod val="85000"/>
                    <a:lumOff val="15000"/>
                  </a:schemeClr>
                </a:solidFill>
                <a:latin typeface="+mn-ea"/>
                <a:ea typeface="+mn-ea"/>
                <a:cs typeface="+mn-cs"/>
              </a:defRPr>
            </a:lvl3pPr>
            <a:lvl4pPr marL="1761980" indent="-251711" algn="l" defTabSz="1006846" rtl="0" eaLnBrk="1" latinLnBrk="0" hangingPunct="1">
              <a:lnSpc>
                <a:spcPct val="130000"/>
              </a:lnSpc>
              <a:spcBef>
                <a:spcPts val="0"/>
              </a:spcBef>
              <a:buFont typeface="Arial" panose="020B0604020202020204" pitchFamily="34" charset="0"/>
              <a:buChar char="•"/>
              <a:defRPr kumimoji="1" sz="2000" kern="1200">
                <a:solidFill>
                  <a:schemeClr val="tx1">
                    <a:lumMod val="85000"/>
                    <a:lumOff val="15000"/>
                  </a:schemeClr>
                </a:solidFill>
                <a:latin typeface="+mn-ea"/>
                <a:ea typeface="+mn-ea"/>
                <a:cs typeface="+mn-cs"/>
              </a:defRPr>
            </a:lvl4pPr>
            <a:lvl5pPr marL="2265403" indent="-251711" algn="l" defTabSz="1006846" rtl="0" eaLnBrk="1" latinLnBrk="0" hangingPunct="1">
              <a:lnSpc>
                <a:spcPct val="130000"/>
              </a:lnSpc>
              <a:spcBef>
                <a:spcPts val="0"/>
              </a:spcBef>
              <a:buFont typeface="Arial" panose="020B0604020202020204" pitchFamily="34" charset="0"/>
              <a:buChar char="•"/>
              <a:defRPr kumimoji="1" sz="2000" kern="1200">
                <a:solidFill>
                  <a:schemeClr val="tx1">
                    <a:lumMod val="85000"/>
                    <a:lumOff val="15000"/>
                  </a:schemeClr>
                </a:solidFill>
                <a:latin typeface="+mn-ea"/>
                <a:ea typeface="+mn-ea"/>
                <a:cs typeface="+mn-cs"/>
              </a:defRPr>
            </a:lvl5pPr>
            <a:lvl6pPr marL="2768826" indent="-251711" algn="l" defTabSz="1006846" rtl="0" eaLnBrk="1" latinLnBrk="0" hangingPunct="1">
              <a:lnSpc>
                <a:spcPct val="90000"/>
              </a:lnSpc>
              <a:spcBef>
                <a:spcPts val="551"/>
              </a:spcBef>
              <a:buFont typeface="Arial" panose="020B0604020202020204" pitchFamily="34" charset="0"/>
              <a:buChar char="•"/>
              <a:defRPr kumimoji="1" sz="1982" kern="1200">
                <a:solidFill>
                  <a:schemeClr val="tx1"/>
                </a:solidFill>
                <a:latin typeface="+mn-lt"/>
                <a:ea typeface="+mn-ea"/>
                <a:cs typeface="+mn-cs"/>
              </a:defRPr>
            </a:lvl6pPr>
            <a:lvl7pPr marL="3272249" indent="-251711" algn="l" defTabSz="1006846" rtl="0" eaLnBrk="1" latinLnBrk="0" hangingPunct="1">
              <a:lnSpc>
                <a:spcPct val="90000"/>
              </a:lnSpc>
              <a:spcBef>
                <a:spcPts val="551"/>
              </a:spcBef>
              <a:buFont typeface="Arial" panose="020B0604020202020204" pitchFamily="34" charset="0"/>
              <a:buChar char="•"/>
              <a:defRPr kumimoji="1" sz="1982" kern="1200">
                <a:solidFill>
                  <a:schemeClr val="tx1"/>
                </a:solidFill>
                <a:latin typeface="+mn-lt"/>
                <a:ea typeface="+mn-ea"/>
                <a:cs typeface="+mn-cs"/>
              </a:defRPr>
            </a:lvl7pPr>
            <a:lvl8pPr marL="3775672" indent="-251711" algn="l" defTabSz="1006846" rtl="0" eaLnBrk="1" latinLnBrk="0" hangingPunct="1">
              <a:lnSpc>
                <a:spcPct val="90000"/>
              </a:lnSpc>
              <a:spcBef>
                <a:spcPts val="551"/>
              </a:spcBef>
              <a:buFont typeface="Arial" panose="020B0604020202020204" pitchFamily="34" charset="0"/>
              <a:buChar char="•"/>
              <a:defRPr kumimoji="1" sz="1982" kern="1200">
                <a:solidFill>
                  <a:schemeClr val="tx1"/>
                </a:solidFill>
                <a:latin typeface="+mn-lt"/>
                <a:ea typeface="+mn-ea"/>
                <a:cs typeface="+mn-cs"/>
              </a:defRPr>
            </a:lvl8pPr>
            <a:lvl9pPr marL="4279095" indent="-251711" algn="l" defTabSz="1006846" rtl="0" eaLnBrk="1" latinLnBrk="0" hangingPunct="1">
              <a:lnSpc>
                <a:spcPct val="90000"/>
              </a:lnSpc>
              <a:spcBef>
                <a:spcPts val="551"/>
              </a:spcBef>
              <a:buFont typeface="Arial" panose="020B0604020202020204" pitchFamily="34" charset="0"/>
              <a:buChar char="•"/>
              <a:defRPr kumimoji="1" sz="1982" kern="1200">
                <a:solidFill>
                  <a:schemeClr val="tx1"/>
                </a:solidFill>
                <a:latin typeface="+mn-lt"/>
                <a:ea typeface="+mn-ea"/>
                <a:cs typeface="+mn-cs"/>
              </a:defRPr>
            </a:lvl9pPr>
          </a:lstStyle>
          <a:p>
            <a:pPr marL="0" indent="0" algn="ctr">
              <a:lnSpc>
                <a:spcPct val="110000"/>
              </a:lnSpc>
              <a:buNone/>
            </a:pPr>
            <a:r>
              <a:rPr lang="en-US" altLang="ja-JP" sz="2400" b="1" dirty="0"/>
              <a:t>110</a:t>
            </a:r>
            <a:r>
              <a:rPr lang="ja-JP" altLang="en-US" sz="2400" b="1" dirty="0"/>
              <a:t>万円</a:t>
            </a:r>
            <a:endParaRPr lang="en-US" altLang="ja-JP" sz="2400" b="1" dirty="0"/>
          </a:p>
        </p:txBody>
      </p:sp>
      <p:sp>
        <p:nvSpPr>
          <p:cNvPr id="14" name="テキスト ボックス 13">
            <a:extLst>
              <a:ext uri="{FF2B5EF4-FFF2-40B4-BE49-F238E27FC236}">
                <a16:creationId xmlns:a16="http://schemas.microsoft.com/office/drawing/2014/main" id="{AA8122D3-F68B-958E-CC03-05A81EF63B82}"/>
              </a:ext>
            </a:extLst>
          </p:cNvPr>
          <p:cNvSpPr txBox="1"/>
          <p:nvPr/>
        </p:nvSpPr>
        <p:spPr bwMode="gray">
          <a:xfrm flipH="1">
            <a:off x="4276187" y="5110371"/>
            <a:ext cx="5723303" cy="410882"/>
          </a:xfrm>
          <a:prstGeom prst="rect">
            <a:avLst/>
          </a:prstGeom>
          <a:noFill/>
        </p:spPr>
        <p:txBody>
          <a:bodyPr wrap="square" rtlCol="0">
            <a:spAutoFit/>
          </a:bodyPr>
          <a:lstStyle/>
          <a:p>
            <a:pPr>
              <a:lnSpc>
                <a:spcPct val="120000"/>
              </a:lnSpc>
            </a:pPr>
            <a:r>
              <a:rPr lang="ja-JP" altLang="en-US" sz="1800" b="1" dirty="0">
                <a:solidFill>
                  <a:schemeClr val="tx1">
                    <a:lumMod val="85000"/>
                    <a:lumOff val="15000"/>
                  </a:schemeClr>
                </a:solidFill>
                <a:latin typeface="+mn-ea"/>
              </a:rPr>
              <a:t>複数人からもらっても非課税なのは</a:t>
            </a:r>
            <a:r>
              <a:rPr lang="en-US" altLang="ja-JP" sz="1800" b="1" dirty="0">
                <a:solidFill>
                  <a:schemeClr val="tx1">
                    <a:lumMod val="85000"/>
                    <a:lumOff val="15000"/>
                  </a:schemeClr>
                </a:solidFill>
                <a:latin typeface="+mn-ea"/>
              </a:rPr>
              <a:t>110</a:t>
            </a:r>
            <a:r>
              <a:rPr lang="ja-JP" altLang="en-US" sz="1800" b="1" dirty="0">
                <a:solidFill>
                  <a:schemeClr val="tx1">
                    <a:lumMod val="85000"/>
                    <a:lumOff val="15000"/>
                  </a:schemeClr>
                </a:solidFill>
                <a:latin typeface="+mn-ea"/>
              </a:rPr>
              <a:t>万円まで</a:t>
            </a:r>
          </a:p>
        </p:txBody>
      </p:sp>
    </p:spTree>
    <p:extLst>
      <p:ext uri="{BB962C8B-B14F-4D97-AF65-F5344CB8AC3E}">
        <p14:creationId xmlns:p14="http://schemas.microsoft.com/office/powerpoint/2010/main" val="3867878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sp>
        <p:nvSpPr>
          <p:cNvPr id="3" name="Google Shape;59;p5">
            <a:extLst>
              <a:ext uri="{FF2B5EF4-FFF2-40B4-BE49-F238E27FC236}">
                <a16:creationId xmlns:a16="http://schemas.microsoft.com/office/drawing/2014/main" id="{6C57CAC1-1305-9AE6-905A-9BF2336D0B31}"/>
              </a:ext>
            </a:extLst>
          </p:cNvPr>
          <p:cNvSpPr txBox="1">
            <a:spLocks noGrp="1"/>
          </p:cNvSpPr>
          <p:nvPr>
            <p:ph type="title" idx="4294967295"/>
          </p:nvPr>
        </p:nvSpPr>
        <p:spPr>
          <a:xfrm>
            <a:off x="369245" y="2991659"/>
            <a:ext cx="9953323" cy="1576357"/>
          </a:xfrm>
          <a:prstGeom prst="rect">
            <a:avLst/>
          </a:prstGeom>
          <a:noFill/>
          <a:ln>
            <a:noFill/>
          </a:ln>
        </p:spPr>
        <p:txBody>
          <a:bodyPr spcFirstLastPara="1" wrap="square" lIns="98677" tIns="49325" rIns="98677" bIns="49325" anchor="b" anchorCtr="0">
            <a:noAutofit/>
          </a:bodyPr>
          <a:lstStyle/>
          <a:p>
            <a:pPr algn="ctr">
              <a:lnSpc>
                <a:spcPct val="120000"/>
              </a:lnSpc>
              <a:spcBef>
                <a:spcPts val="0"/>
              </a:spcBef>
              <a:buClr>
                <a:schemeClr val="lt1"/>
              </a:buClr>
              <a:buSzPts val="4400"/>
            </a:pPr>
            <a:r>
              <a:rPr lang="ja-JP" sz="4400" b="1" dirty="0">
                <a:solidFill>
                  <a:schemeClr val="lt1"/>
                </a:solidFill>
                <a:latin typeface="Meiryo"/>
                <a:ea typeface="Meiryo"/>
                <a:cs typeface="Meiryo"/>
                <a:sym typeface="Meiryo"/>
              </a:rPr>
              <a:t>【</a:t>
            </a:r>
            <a:r>
              <a:rPr lang="en-US" altLang="ja-JP" sz="4400" b="1" dirty="0">
                <a:solidFill>
                  <a:schemeClr val="lt1"/>
                </a:solidFill>
                <a:latin typeface="Meiryo"/>
                <a:ea typeface="Meiryo"/>
                <a:cs typeface="Meiryo"/>
                <a:sym typeface="Meiryo"/>
              </a:rPr>
              <a:t> </a:t>
            </a:r>
            <a:r>
              <a:rPr lang="ja-JP" sz="4400" b="1" dirty="0">
                <a:solidFill>
                  <a:schemeClr val="lt1"/>
                </a:solidFill>
                <a:latin typeface="Meiryo"/>
                <a:ea typeface="Meiryo"/>
                <a:cs typeface="Meiryo"/>
                <a:sym typeface="Meiryo"/>
              </a:rPr>
              <a:t>第</a:t>
            </a:r>
            <a:r>
              <a:rPr lang="ja-JP" altLang="en-US" sz="4400" b="1" dirty="0">
                <a:solidFill>
                  <a:schemeClr val="lt1"/>
                </a:solidFill>
                <a:latin typeface="Meiryo"/>
                <a:ea typeface="Meiryo"/>
                <a:cs typeface="Meiryo"/>
                <a:sym typeface="Meiryo"/>
              </a:rPr>
              <a:t>２</a:t>
            </a:r>
            <a:r>
              <a:rPr lang="ja-JP" sz="4400" b="1" dirty="0">
                <a:solidFill>
                  <a:schemeClr val="lt1"/>
                </a:solidFill>
                <a:latin typeface="Meiryo"/>
                <a:ea typeface="Meiryo"/>
                <a:cs typeface="Meiryo"/>
                <a:sym typeface="Meiryo"/>
              </a:rPr>
              <a:t>章</a:t>
            </a:r>
            <a:r>
              <a:rPr lang="en-US" altLang="ja-JP" sz="4400" b="1" dirty="0">
                <a:solidFill>
                  <a:schemeClr val="lt1"/>
                </a:solidFill>
                <a:latin typeface="Meiryo"/>
                <a:ea typeface="Meiryo"/>
                <a:cs typeface="Meiryo"/>
                <a:sym typeface="Meiryo"/>
              </a:rPr>
              <a:t> </a:t>
            </a:r>
            <a:r>
              <a:rPr lang="ja-JP" sz="4400" b="1" dirty="0">
                <a:solidFill>
                  <a:schemeClr val="lt1"/>
                </a:solidFill>
                <a:latin typeface="Meiryo"/>
                <a:ea typeface="Meiryo"/>
                <a:cs typeface="Meiryo"/>
                <a:sym typeface="Meiryo"/>
              </a:rPr>
              <a:t>】</a:t>
            </a:r>
            <a:br>
              <a:rPr lang="en-US" altLang="ja-JP" sz="4400" b="1" dirty="0">
                <a:solidFill>
                  <a:schemeClr val="lt1"/>
                </a:solidFill>
                <a:latin typeface="Meiryo"/>
                <a:ea typeface="Meiryo"/>
                <a:cs typeface="Meiryo"/>
                <a:sym typeface="Meiryo"/>
              </a:rPr>
            </a:br>
            <a:r>
              <a:rPr lang="en-US" altLang="ja-JP" sz="4400" b="1" dirty="0">
                <a:solidFill>
                  <a:schemeClr val="lt1"/>
                </a:solidFill>
              </a:rPr>
              <a:t>2024</a:t>
            </a:r>
            <a:r>
              <a:rPr lang="ja-JP" altLang="en-US" sz="4400" b="1" dirty="0">
                <a:solidFill>
                  <a:schemeClr val="lt1"/>
                </a:solidFill>
              </a:rPr>
              <a:t>年開始、贈与税の見直し</a:t>
            </a:r>
            <a:endParaRPr sz="4400" dirty="0"/>
          </a:p>
        </p:txBody>
      </p:sp>
    </p:spTree>
    <p:extLst>
      <p:ext uri="{BB962C8B-B14F-4D97-AF65-F5344CB8AC3E}">
        <p14:creationId xmlns:p14="http://schemas.microsoft.com/office/powerpoint/2010/main" val="20102339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 name="直線コネクタ 21">
            <a:extLst>
              <a:ext uri="{FF2B5EF4-FFF2-40B4-BE49-F238E27FC236}">
                <a16:creationId xmlns:a16="http://schemas.microsoft.com/office/drawing/2014/main" id="{4028EFF0-B206-B1F6-5463-A8359F02E8AB}"/>
              </a:ext>
            </a:extLst>
          </p:cNvPr>
          <p:cNvCxnSpPr>
            <a:cxnSpLocks/>
          </p:cNvCxnSpPr>
          <p:nvPr/>
        </p:nvCxnSpPr>
        <p:spPr>
          <a:xfrm>
            <a:off x="343857" y="4037188"/>
            <a:ext cx="9277078" cy="0"/>
          </a:xfrm>
          <a:prstGeom prst="line">
            <a:avLst/>
          </a:prstGeom>
          <a:ln w="57150">
            <a:solidFill>
              <a:schemeClr val="accent6">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27" name="楕円 26">
            <a:extLst>
              <a:ext uri="{FF2B5EF4-FFF2-40B4-BE49-F238E27FC236}">
                <a16:creationId xmlns:a16="http://schemas.microsoft.com/office/drawing/2014/main" id="{10772BCA-99A8-E786-42FB-189B94B101E4}"/>
              </a:ext>
            </a:extLst>
          </p:cNvPr>
          <p:cNvSpPr/>
          <p:nvPr/>
        </p:nvSpPr>
        <p:spPr>
          <a:xfrm>
            <a:off x="559759" y="3927986"/>
            <a:ext cx="220992" cy="220992"/>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0189" tIns="40095" rIns="80189" bIns="40095" numCol="1" spcCol="0" rtlCol="0" fromWordArt="0" anchor="ctr" anchorCtr="0" forceAA="0" compatLnSpc="1">
            <a:prstTxWarp prst="textNoShape">
              <a:avLst/>
            </a:prstTxWarp>
            <a:noAutofit/>
          </a:bodyPr>
          <a:lstStyle/>
          <a:p>
            <a:pPr algn="ctr"/>
            <a:endParaRPr lang="ja-JP" altLang="en-US" sz="1691"/>
          </a:p>
        </p:txBody>
      </p:sp>
      <p:sp>
        <p:nvSpPr>
          <p:cNvPr id="28" name="正方形/長方形 27">
            <a:extLst>
              <a:ext uri="{FF2B5EF4-FFF2-40B4-BE49-F238E27FC236}">
                <a16:creationId xmlns:a16="http://schemas.microsoft.com/office/drawing/2014/main" id="{0488BA60-7A2A-AE47-8CBA-D3D7D466E47D}"/>
              </a:ext>
            </a:extLst>
          </p:cNvPr>
          <p:cNvSpPr/>
          <p:nvPr/>
        </p:nvSpPr>
        <p:spPr>
          <a:xfrm>
            <a:off x="-172181" y="3485194"/>
            <a:ext cx="1609701" cy="378669"/>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0189" tIns="40095" rIns="80189" bIns="40095" numCol="1" spcCol="0" rtlCol="0" fromWordArt="0" anchor="ctr" anchorCtr="0" forceAA="0" compatLnSpc="1">
            <a:prstTxWarp prst="textNoShape">
              <a:avLst/>
            </a:prstTxWarp>
            <a:noAutofit/>
          </a:bodyPr>
          <a:lstStyle/>
          <a:p>
            <a:pPr algn="ctr"/>
            <a:r>
              <a:rPr lang="ja-JP" altLang="en-US" sz="1691" b="1" dirty="0">
                <a:solidFill>
                  <a:schemeClr val="tx1">
                    <a:lumMod val="75000"/>
                    <a:lumOff val="25000"/>
                  </a:schemeClr>
                </a:solidFill>
              </a:rPr>
              <a:t>死亡</a:t>
            </a:r>
            <a:endParaRPr lang="en-US" altLang="ja-JP" sz="1691" b="1" dirty="0">
              <a:solidFill>
                <a:schemeClr val="tx1">
                  <a:lumMod val="75000"/>
                  <a:lumOff val="25000"/>
                </a:schemeClr>
              </a:solidFill>
            </a:endParaRPr>
          </a:p>
          <a:p>
            <a:pPr algn="ctr"/>
            <a:r>
              <a:rPr lang="ja-JP" altLang="en-US" sz="1691" dirty="0">
                <a:solidFill>
                  <a:schemeClr val="tx1">
                    <a:lumMod val="75000"/>
                    <a:lumOff val="25000"/>
                  </a:schemeClr>
                </a:solidFill>
              </a:rPr>
              <a:t>（相続開始）</a:t>
            </a:r>
          </a:p>
        </p:txBody>
      </p:sp>
      <p:sp>
        <p:nvSpPr>
          <p:cNvPr id="35" name="楕円 34">
            <a:extLst>
              <a:ext uri="{FF2B5EF4-FFF2-40B4-BE49-F238E27FC236}">
                <a16:creationId xmlns:a16="http://schemas.microsoft.com/office/drawing/2014/main" id="{362BF07D-34A4-B154-941E-9DE06451AA06}"/>
              </a:ext>
            </a:extLst>
          </p:cNvPr>
          <p:cNvSpPr/>
          <p:nvPr/>
        </p:nvSpPr>
        <p:spPr>
          <a:xfrm>
            <a:off x="2515648" y="3914678"/>
            <a:ext cx="220992" cy="220992"/>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0189" tIns="40095" rIns="80189" bIns="40095" numCol="1" spcCol="0" rtlCol="0" fromWordArt="0" anchor="ctr" anchorCtr="0" forceAA="0" compatLnSpc="1">
            <a:prstTxWarp prst="textNoShape">
              <a:avLst/>
            </a:prstTxWarp>
            <a:noAutofit/>
          </a:bodyPr>
          <a:lstStyle/>
          <a:p>
            <a:pPr algn="ctr"/>
            <a:endParaRPr lang="ja-JP" altLang="en-US" sz="1691"/>
          </a:p>
        </p:txBody>
      </p:sp>
      <p:sp>
        <p:nvSpPr>
          <p:cNvPr id="36" name="正方形/長方形 35">
            <a:extLst>
              <a:ext uri="{FF2B5EF4-FFF2-40B4-BE49-F238E27FC236}">
                <a16:creationId xmlns:a16="http://schemas.microsoft.com/office/drawing/2014/main" id="{B87BD648-8531-0F21-E9BA-1EC650D04DBA}"/>
              </a:ext>
            </a:extLst>
          </p:cNvPr>
          <p:cNvSpPr/>
          <p:nvPr/>
        </p:nvSpPr>
        <p:spPr>
          <a:xfrm>
            <a:off x="2249223" y="3569421"/>
            <a:ext cx="729098" cy="378669"/>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0189" tIns="40095" rIns="80189" bIns="40095" numCol="1" spcCol="0" rtlCol="0" fromWordArt="0" anchor="ctr" anchorCtr="0" forceAA="0" compatLnSpc="1">
            <a:prstTxWarp prst="textNoShape">
              <a:avLst/>
            </a:prstTxWarp>
            <a:noAutofit/>
          </a:bodyPr>
          <a:lstStyle/>
          <a:p>
            <a:pPr algn="ctr"/>
            <a:r>
              <a:rPr lang="en-US" altLang="ja-JP" sz="1691" b="1" dirty="0">
                <a:solidFill>
                  <a:srgbClr val="404040"/>
                </a:solidFill>
              </a:rPr>
              <a:t>2</a:t>
            </a:r>
            <a:r>
              <a:rPr lang="ja-JP" altLang="en-US" sz="1691" b="1" dirty="0">
                <a:solidFill>
                  <a:srgbClr val="404040"/>
                </a:solidFill>
              </a:rPr>
              <a:t>年前</a:t>
            </a:r>
          </a:p>
        </p:txBody>
      </p:sp>
      <p:sp>
        <p:nvSpPr>
          <p:cNvPr id="45" name="楕円 44">
            <a:extLst>
              <a:ext uri="{FF2B5EF4-FFF2-40B4-BE49-F238E27FC236}">
                <a16:creationId xmlns:a16="http://schemas.microsoft.com/office/drawing/2014/main" id="{DE56E370-47BE-B4BE-BBAF-8E73201FD4BD}"/>
              </a:ext>
            </a:extLst>
          </p:cNvPr>
          <p:cNvSpPr/>
          <p:nvPr/>
        </p:nvSpPr>
        <p:spPr>
          <a:xfrm>
            <a:off x="4426461" y="3914678"/>
            <a:ext cx="220992" cy="220992"/>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0189" tIns="40095" rIns="80189" bIns="40095" numCol="1" spcCol="0" rtlCol="0" fromWordArt="0" anchor="ctr" anchorCtr="0" forceAA="0" compatLnSpc="1">
            <a:prstTxWarp prst="textNoShape">
              <a:avLst/>
            </a:prstTxWarp>
            <a:noAutofit/>
          </a:bodyPr>
          <a:lstStyle/>
          <a:p>
            <a:pPr algn="ctr"/>
            <a:endParaRPr lang="ja-JP" altLang="en-US" sz="1691"/>
          </a:p>
        </p:txBody>
      </p:sp>
      <p:sp>
        <p:nvSpPr>
          <p:cNvPr id="46" name="正方形/長方形 45">
            <a:extLst>
              <a:ext uri="{FF2B5EF4-FFF2-40B4-BE49-F238E27FC236}">
                <a16:creationId xmlns:a16="http://schemas.microsoft.com/office/drawing/2014/main" id="{F6CB1393-0862-0E53-FF10-967959FA29AF}"/>
              </a:ext>
            </a:extLst>
          </p:cNvPr>
          <p:cNvSpPr/>
          <p:nvPr/>
        </p:nvSpPr>
        <p:spPr>
          <a:xfrm>
            <a:off x="3988925" y="3569421"/>
            <a:ext cx="1064565" cy="378669"/>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0189" tIns="40095" rIns="80189" bIns="40095" numCol="1" spcCol="0" rtlCol="0" fromWordArt="0" anchor="ctr" anchorCtr="0" forceAA="0" compatLnSpc="1">
            <a:prstTxWarp prst="textNoShape">
              <a:avLst/>
            </a:prstTxWarp>
            <a:noAutofit/>
          </a:bodyPr>
          <a:lstStyle/>
          <a:p>
            <a:pPr algn="ctr"/>
            <a:r>
              <a:rPr lang="en-US" altLang="ja-JP" sz="1691" b="1" dirty="0">
                <a:solidFill>
                  <a:schemeClr val="tx1">
                    <a:lumMod val="75000"/>
                    <a:lumOff val="25000"/>
                  </a:schemeClr>
                </a:solidFill>
              </a:rPr>
              <a:t>4</a:t>
            </a:r>
            <a:r>
              <a:rPr lang="ja-JP" altLang="en-US" sz="1691" b="1" dirty="0">
                <a:solidFill>
                  <a:schemeClr val="tx1">
                    <a:lumMod val="75000"/>
                    <a:lumOff val="25000"/>
                  </a:schemeClr>
                </a:solidFill>
              </a:rPr>
              <a:t>年前</a:t>
            </a:r>
          </a:p>
        </p:txBody>
      </p:sp>
      <p:sp>
        <p:nvSpPr>
          <p:cNvPr id="49" name="楕円 48">
            <a:extLst>
              <a:ext uri="{FF2B5EF4-FFF2-40B4-BE49-F238E27FC236}">
                <a16:creationId xmlns:a16="http://schemas.microsoft.com/office/drawing/2014/main" id="{9598A8A5-CC84-B2C6-BE51-46BA03F5712B}"/>
              </a:ext>
            </a:extLst>
          </p:cNvPr>
          <p:cNvSpPr/>
          <p:nvPr/>
        </p:nvSpPr>
        <p:spPr>
          <a:xfrm>
            <a:off x="5393515" y="3914678"/>
            <a:ext cx="220992" cy="220992"/>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0189" tIns="40095" rIns="80189" bIns="40095" numCol="1" spcCol="0" rtlCol="0" fromWordArt="0" anchor="ctr" anchorCtr="0" forceAA="0" compatLnSpc="1">
            <a:prstTxWarp prst="textNoShape">
              <a:avLst/>
            </a:prstTxWarp>
            <a:noAutofit/>
          </a:bodyPr>
          <a:lstStyle/>
          <a:p>
            <a:pPr algn="ctr"/>
            <a:endParaRPr lang="ja-JP" altLang="en-US" sz="1691"/>
          </a:p>
        </p:txBody>
      </p:sp>
      <p:sp>
        <p:nvSpPr>
          <p:cNvPr id="50" name="正方形/長方形 49">
            <a:extLst>
              <a:ext uri="{FF2B5EF4-FFF2-40B4-BE49-F238E27FC236}">
                <a16:creationId xmlns:a16="http://schemas.microsoft.com/office/drawing/2014/main" id="{A3233217-5FF8-9D61-8100-E882A31D4B68}"/>
              </a:ext>
            </a:extLst>
          </p:cNvPr>
          <p:cNvSpPr/>
          <p:nvPr/>
        </p:nvSpPr>
        <p:spPr>
          <a:xfrm>
            <a:off x="4971730" y="3569421"/>
            <a:ext cx="1064565" cy="378669"/>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0189" tIns="40095" rIns="80189" bIns="40095" numCol="1" spcCol="0" rtlCol="0" fromWordArt="0" anchor="ctr" anchorCtr="0" forceAA="0" compatLnSpc="1">
            <a:prstTxWarp prst="textNoShape">
              <a:avLst/>
            </a:prstTxWarp>
            <a:noAutofit/>
          </a:bodyPr>
          <a:lstStyle/>
          <a:p>
            <a:pPr algn="ctr"/>
            <a:r>
              <a:rPr lang="en-US" altLang="ja-JP" sz="1691" b="1" dirty="0">
                <a:solidFill>
                  <a:schemeClr val="tx1">
                    <a:lumMod val="75000"/>
                    <a:lumOff val="25000"/>
                  </a:schemeClr>
                </a:solidFill>
              </a:rPr>
              <a:t>5</a:t>
            </a:r>
            <a:r>
              <a:rPr lang="ja-JP" altLang="en-US" sz="1691" b="1" dirty="0">
                <a:solidFill>
                  <a:schemeClr val="tx1">
                    <a:lumMod val="75000"/>
                    <a:lumOff val="25000"/>
                  </a:schemeClr>
                </a:solidFill>
              </a:rPr>
              <a:t>年前</a:t>
            </a:r>
          </a:p>
        </p:txBody>
      </p:sp>
      <p:sp>
        <p:nvSpPr>
          <p:cNvPr id="64" name="楕円 63">
            <a:extLst>
              <a:ext uri="{FF2B5EF4-FFF2-40B4-BE49-F238E27FC236}">
                <a16:creationId xmlns:a16="http://schemas.microsoft.com/office/drawing/2014/main" id="{CE7BB43D-DD6B-B53C-75F1-DDBA94367F37}"/>
              </a:ext>
            </a:extLst>
          </p:cNvPr>
          <p:cNvSpPr/>
          <p:nvPr/>
        </p:nvSpPr>
        <p:spPr>
          <a:xfrm>
            <a:off x="6377847" y="3899904"/>
            <a:ext cx="220992" cy="220992"/>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0189" tIns="40095" rIns="80189" bIns="40095" numCol="1" spcCol="0" rtlCol="0" fromWordArt="0" anchor="ctr" anchorCtr="0" forceAA="0" compatLnSpc="1">
            <a:prstTxWarp prst="textNoShape">
              <a:avLst/>
            </a:prstTxWarp>
            <a:noAutofit/>
          </a:bodyPr>
          <a:lstStyle/>
          <a:p>
            <a:pPr algn="ctr"/>
            <a:endParaRPr lang="ja-JP" altLang="en-US" sz="1691"/>
          </a:p>
        </p:txBody>
      </p:sp>
      <p:sp>
        <p:nvSpPr>
          <p:cNvPr id="65" name="正方形/長方形 64">
            <a:extLst>
              <a:ext uri="{FF2B5EF4-FFF2-40B4-BE49-F238E27FC236}">
                <a16:creationId xmlns:a16="http://schemas.microsoft.com/office/drawing/2014/main" id="{8C396516-28F3-BFAF-6902-1DA6EE24BED3}"/>
              </a:ext>
            </a:extLst>
          </p:cNvPr>
          <p:cNvSpPr/>
          <p:nvPr/>
        </p:nvSpPr>
        <p:spPr>
          <a:xfrm>
            <a:off x="5919764" y="3567697"/>
            <a:ext cx="1064565" cy="378669"/>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0189" tIns="40095" rIns="80189" bIns="40095" numCol="1" spcCol="0" rtlCol="0" fromWordArt="0" anchor="ctr" anchorCtr="0" forceAA="0" compatLnSpc="1">
            <a:prstTxWarp prst="textNoShape">
              <a:avLst/>
            </a:prstTxWarp>
            <a:noAutofit/>
          </a:bodyPr>
          <a:lstStyle/>
          <a:p>
            <a:pPr algn="ctr"/>
            <a:r>
              <a:rPr lang="en-US" altLang="ja-JP" sz="1691" b="1" dirty="0">
                <a:solidFill>
                  <a:schemeClr val="tx1">
                    <a:lumMod val="75000"/>
                    <a:lumOff val="25000"/>
                  </a:schemeClr>
                </a:solidFill>
              </a:rPr>
              <a:t>6</a:t>
            </a:r>
            <a:r>
              <a:rPr lang="ja-JP" altLang="en-US" sz="1691" b="1" dirty="0">
                <a:solidFill>
                  <a:schemeClr val="tx1">
                    <a:lumMod val="75000"/>
                    <a:lumOff val="25000"/>
                  </a:schemeClr>
                </a:solidFill>
              </a:rPr>
              <a:t>年前</a:t>
            </a:r>
          </a:p>
        </p:txBody>
      </p:sp>
      <p:sp>
        <p:nvSpPr>
          <p:cNvPr id="68" name="楕円 67">
            <a:extLst>
              <a:ext uri="{FF2B5EF4-FFF2-40B4-BE49-F238E27FC236}">
                <a16:creationId xmlns:a16="http://schemas.microsoft.com/office/drawing/2014/main" id="{663462A3-715A-71F9-833F-56279B1FF5B4}"/>
              </a:ext>
            </a:extLst>
          </p:cNvPr>
          <p:cNvSpPr/>
          <p:nvPr/>
        </p:nvSpPr>
        <p:spPr>
          <a:xfrm>
            <a:off x="7308594" y="3921052"/>
            <a:ext cx="220992" cy="220992"/>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0189" tIns="40095" rIns="80189" bIns="40095" numCol="1" spcCol="0" rtlCol="0" fromWordArt="0" anchor="ctr" anchorCtr="0" forceAA="0" compatLnSpc="1">
            <a:prstTxWarp prst="textNoShape">
              <a:avLst/>
            </a:prstTxWarp>
            <a:noAutofit/>
          </a:bodyPr>
          <a:lstStyle/>
          <a:p>
            <a:pPr algn="ctr"/>
            <a:endParaRPr lang="ja-JP" altLang="en-US" sz="1691"/>
          </a:p>
        </p:txBody>
      </p:sp>
      <p:sp>
        <p:nvSpPr>
          <p:cNvPr id="69" name="正方形/長方形 68">
            <a:extLst>
              <a:ext uri="{FF2B5EF4-FFF2-40B4-BE49-F238E27FC236}">
                <a16:creationId xmlns:a16="http://schemas.microsoft.com/office/drawing/2014/main" id="{C278A678-55FB-789B-13CA-5A1C78A99AC8}"/>
              </a:ext>
            </a:extLst>
          </p:cNvPr>
          <p:cNvSpPr/>
          <p:nvPr/>
        </p:nvSpPr>
        <p:spPr>
          <a:xfrm>
            <a:off x="6908988" y="3575795"/>
            <a:ext cx="1064565" cy="378669"/>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0189" tIns="40095" rIns="80189" bIns="40095" numCol="1" spcCol="0" rtlCol="0" fromWordArt="0" anchor="ctr" anchorCtr="0" forceAA="0" compatLnSpc="1">
            <a:prstTxWarp prst="textNoShape">
              <a:avLst/>
            </a:prstTxWarp>
            <a:noAutofit/>
          </a:bodyPr>
          <a:lstStyle/>
          <a:p>
            <a:pPr algn="ctr"/>
            <a:r>
              <a:rPr lang="en-US" altLang="ja-JP" sz="1691" b="1" dirty="0">
                <a:solidFill>
                  <a:schemeClr val="tx1">
                    <a:lumMod val="75000"/>
                    <a:lumOff val="25000"/>
                  </a:schemeClr>
                </a:solidFill>
              </a:rPr>
              <a:t>7</a:t>
            </a:r>
            <a:r>
              <a:rPr lang="ja-JP" altLang="en-US" sz="1691" b="1" dirty="0">
                <a:solidFill>
                  <a:schemeClr val="tx1">
                    <a:lumMod val="75000"/>
                    <a:lumOff val="25000"/>
                  </a:schemeClr>
                </a:solidFill>
              </a:rPr>
              <a:t>年前</a:t>
            </a:r>
          </a:p>
        </p:txBody>
      </p:sp>
      <p:sp>
        <p:nvSpPr>
          <p:cNvPr id="78" name="楕円 77">
            <a:extLst>
              <a:ext uri="{FF2B5EF4-FFF2-40B4-BE49-F238E27FC236}">
                <a16:creationId xmlns:a16="http://schemas.microsoft.com/office/drawing/2014/main" id="{B4D5E37A-0CFE-6B6A-769A-92D95EE94E14}"/>
              </a:ext>
            </a:extLst>
          </p:cNvPr>
          <p:cNvSpPr/>
          <p:nvPr/>
        </p:nvSpPr>
        <p:spPr>
          <a:xfrm>
            <a:off x="8289667" y="3914678"/>
            <a:ext cx="220992" cy="220992"/>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0189" tIns="40095" rIns="80189" bIns="40095" numCol="1" spcCol="0" rtlCol="0" fromWordArt="0" anchor="ctr" anchorCtr="0" forceAA="0" compatLnSpc="1">
            <a:prstTxWarp prst="textNoShape">
              <a:avLst/>
            </a:prstTxWarp>
            <a:noAutofit/>
          </a:bodyPr>
          <a:lstStyle/>
          <a:p>
            <a:pPr algn="ctr"/>
            <a:endParaRPr lang="ja-JP" altLang="en-US" sz="1691"/>
          </a:p>
        </p:txBody>
      </p:sp>
      <p:sp>
        <p:nvSpPr>
          <p:cNvPr id="79" name="正方形/長方形 78">
            <a:extLst>
              <a:ext uri="{FF2B5EF4-FFF2-40B4-BE49-F238E27FC236}">
                <a16:creationId xmlns:a16="http://schemas.microsoft.com/office/drawing/2014/main" id="{FDCA1A90-286B-3816-D43D-945EE93E2B90}"/>
              </a:ext>
            </a:extLst>
          </p:cNvPr>
          <p:cNvSpPr/>
          <p:nvPr/>
        </p:nvSpPr>
        <p:spPr>
          <a:xfrm>
            <a:off x="7653573" y="3554648"/>
            <a:ext cx="1374775" cy="378669"/>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0189" tIns="40095" rIns="80189" bIns="40095" numCol="1" spcCol="0" rtlCol="0" fromWordArt="0" anchor="ctr" anchorCtr="0" forceAA="0" compatLnSpc="1">
            <a:prstTxWarp prst="textNoShape">
              <a:avLst/>
            </a:prstTxWarp>
            <a:noAutofit/>
          </a:bodyPr>
          <a:lstStyle/>
          <a:p>
            <a:pPr algn="ctr"/>
            <a:r>
              <a:rPr lang="en-US" altLang="ja-JP" sz="1691" b="1" dirty="0">
                <a:solidFill>
                  <a:schemeClr val="tx1">
                    <a:lumMod val="75000"/>
                    <a:lumOff val="25000"/>
                  </a:schemeClr>
                </a:solidFill>
              </a:rPr>
              <a:t>8</a:t>
            </a:r>
            <a:r>
              <a:rPr lang="ja-JP" altLang="en-US" sz="1691" b="1" dirty="0">
                <a:solidFill>
                  <a:schemeClr val="tx1">
                    <a:lumMod val="75000"/>
                    <a:lumOff val="25000"/>
                  </a:schemeClr>
                </a:solidFill>
              </a:rPr>
              <a:t>年前</a:t>
            </a:r>
          </a:p>
        </p:txBody>
      </p:sp>
      <p:sp>
        <p:nvSpPr>
          <p:cNvPr id="2" name="タイトル 1">
            <a:extLst>
              <a:ext uri="{FF2B5EF4-FFF2-40B4-BE49-F238E27FC236}">
                <a16:creationId xmlns:a16="http://schemas.microsoft.com/office/drawing/2014/main" id="{D24C95C9-5A3E-3FA2-9908-8265B4B94C37}"/>
              </a:ext>
            </a:extLst>
          </p:cNvPr>
          <p:cNvSpPr>
            <a:spLocks noGrp="1"/>
          </p:cNvSpPr>
          <p:nvPr>
            <p:ph type="title"/>
          </p:nvPr>
        </p:nvSpPr>
        <p:spPr/>
        <p:txBody>
          <a:bodyPr>
            <a:normAutofit/>
          </a:bodyPr>
          <a:lstStyle/>
          <a:p>
            <a:r>
              <a:rPr lang="ja-JP" altLang="en-US" b="1" dirty="0">
                <a:solidFill>
                  <a:schemeClr val="bg1"/>
                </a:solidFill>
              </a:rPr>
              <a:t>生前贈与加算のルールとは？</a:t>
            </a:r>
          </a:p>
        </p:txBody>
      </p:sp>
      <p:sp>
        <p:nvSpPr>
          <p:cNvPr id="10" name="楕円 9">
            <a:extLst>
              <a:ext uri="{FF2B5EF4-FFF2-40B4-BE49-F238E27FC236}">
                <a16:creationId xmlns:a16="http://schemas.microsoft.com/office/drawing/2014/main" id="{EBCEADFE-5D08-6721-9128-0F8F51EC5AEA}"/>
              </a:ext>
            </a:extLst>
          </p:cNvPr>
          <p:cNvSpPr/>
          <p:nvPr/>
        </p:nvSpPr>
        <p:spPr>
          <a:xfrm>
            <a:off x="3493728" y="3914678"/>
            <a:ext cx="220992" cy="220992"/>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0189" tIns="40095" rIns="80189" bIns="40095" numCol="1" spcCol="0" rtlCol="0" fromWordArt="0" anchor="ctr" anchorCtr="0" forceAA="0" compatLnSpc="1">
            <a:prstTxWarp prst="textNoShape">
              <a:avLst/>
            </a:prstTxWarp>
            <a:noAutofit/>
          </a:bodyPr>
          <a:lstStyle/>
          <a:p>
            <a:pPr algn="ctr"/>
            <a:endParaRPr lang="ja-JP" altLang="en-US" sz="1691"/>
          </a:p>
        </p:txBody>
      </p:sp>
      <p:sp>
        <p:nvSpPr>
          <p:cNvPr id="11" name="正方形/長方形 10">
            <a:extLst>
              <a:ext uri="{FF2B5EF4-FFF2-40B4-BE49-F238E27FC236}">
                <a16:creationId xmlns:a16="http://schemas.microsoft.com/office/drawing/2014/main" id="{A640B43D-9E50-FA13-5389-0A0D8034B5AF}"/>
              </a:ext>
            </a:extLst>
          </p:cNvPr>
          <p:cNvSpPr/>
          <p:nvPr/>
        </p:nvSpPr>
        <p:spPr>
          <a:xfrm>
            <a:off x="3189030" y="3569421"/>
            <a:ext cx="729098" cy="378669"/>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0189" tIns="40095" rIns="80189" bIns="40095" numCol="1" spcCol="0" rtlCol="0" fromWordArt="0" anchor="ctr" anchorCtr="0" forceAA="0" compatLnSpc="1">
            <a:prstTxWarp prst="textNoShape">
              <a:avLst/>
            </a:prstTxWarp>
            <a:noAutofit/>
          </a:bodyPr>
          <a:lstStyle/>
          <a:p>
            <a:pPr algn="ctr"/>
            <a:r>
              <a:rPr lang="en-US" altLang="ja-JP" sz="1691" b="1" dirty="0">
                <a:solidFill>
                  <a:schemeClr val="tx1">
                    <a:lumMod val="75000"/>
                    <a:lumOff val="25000"/>
                  </a:schemeClr>
                </a:solidFill>
              </a:rPr>
              <a:t>3</a:t>
            </a:r>
            <a:r>
              <a:rPr lang="ja-JP" altLang="en-US" sz="1691" b="1" dirty="0">
                <a:solidFill>
                  <a:schemeClr val="tx1">
                    <a:lumMod val="75000"/>
                    <a:lumOff val="25000"/>
                  </a:schemeClr>
                </a:solidFill>
              </a:rPr>
              <a:t>年前</a:t>
            </a:r>
          </a:p>
        </p:txBody>
      </p:sp>
      <p:sp>
        <p:nvSpPr>
          <p:cNvPr id="13" name="楕円 12">
            <a:extLst>
              <a:ext uri="{FF2B5EF4-FFF2-40B4-BE49-F238E27FC236}">
                <a16:creationId xmlns:a16="http://schemas.microsoft.com/office/drawing/2014/main" id="{EBE8B91A-76CE-73E1-3191-3276864EE1A8}"/>
              </a:ext>
            </a:extLst>
          </p:cNvPr>
          <p:cNvSpPr/>
          <p:nvPr/>
        </p:nvSpPr>
        <p:spPr>
          <a:xfrm>
            <a:off x="1551882" y="3914678"/>
            <a:ext cx="220992" cy="220992"/>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0189" tIns="40095" rIns="80189" bIns="40095" numCol="1" spcCol="0" rtlCol="0" fromWordArt="0" anchor="ctr" anchorCtr="0" forceAA="0" compatLnSpc="1">
            <a:prstTxWarp prst="textNoShape">
              <a:avLst/>
            </a:prstTxWarp>
            <a:noAutofit/>
          </a:bodyPr>
          <a:lstStyle/>
          <a:p>
            <a:pPr algn="ctr"/>
            <a:endParaRPr lang="ja-JP" altLang="en-US" sz="1691"/>
          </a:p>
        </p:txBody>
      </p:sp>
      <p:sp>
        <p:nvSpPr>
          <p:cNvPr id="14" name="正方形/長方形 13">
            <a:extLst>
              <a:ext uri="{FF2B5EF4-FFF2-40B4-BE49-F238E27FC236}">
                <a16:creationId xmlns:a16="http://schemas.microsoft.com/office/drawing/2014/main" id="{B2D08791-8D77-51E0-5389-AE516D8FA514}"/>
              </a:ext>
            </a:extLst>
          </p:cNvPr>
          <p:cNvSpPr/>
          <p:nvPr/>
        </p:nvSpPr>
        <p:spPr>
          <a:xfrm>
            <a:off x="1285458" y="3569421"/>
            <a:ext cx="729098" cy="378669"/>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0189" tIns="40095" rIns="80189" bIns="40095" numCol="1" spcCol="0" rtlCol="0" fromWordArt="0" anchor="ctr" anchorCtr="0" forceAA="0" compatLnSpc="1">
            <a:prstTxWarp prst="textNoShape">
              <a:avLst/>
            </a:prstTxWarp>
            <a:noAutofit/>
          </a:bodyPr>
          <a:lstStyle/>
          <a:p>
            <a:pPr algn="ctr"/>
            <a:r>
              <a:rPr lang="en-US" altLang="ja-JP" sz="1691" b="1" dirty="0">
                <a:solidFill>
                  <a:schemeClr val="tx1">
                    <a:lumMod val="75000"/>
                    <a:lumOff val="25000"/>
                  </a:schemeClr>
                </a:solidFill>
              </a:rPr>
              <a:t>1</a:t>
            </a:r>
            <a:r>
              <a:rPr lang="ja-JP" altLang="en-US" sz="1691" b="1" dirty="0">
                <a:solidFill>
                  <a:schemeClr val="tx1">
                    <a:lumMod val="75000"/>
                    <a:lumOff val="25000"/>
                  </a:schemeClr>
                </a:solidFill>
              </a:rPr>
              <a:t>年前</a:t>
            </a:r>
          </a:p>
        </p:txBody>
      </p:sp>
      <p:sp>
        <p:nvSpPr>
          <p:cNvPr id="16" name="楕円 15">
            <a:extLst>
              <a:ext uri="{FF2B5EF4-FFF2-40B4-BE49-F238E27FC236}">
                <a16:creationId xmlns:a16="http://schemas.microsoft.com/office/drawing/2014/main" id="{5F28B19A-1F5F-2B7A-5ABF-23F819138766}"/>
              </a:ext>
            </a:extLst>
          </p:cNvPr>
          <p:cNvSpPr/>
          <p:nvPr/>
        </p:nvSpPr>
        <p:spPr>
          <a:xfrm>
            <a:off x="9208021" y="3916352"/>
            <a:ext cx="220992" cy="220992"/>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0189" tIns="40095" rIns="80189" bIns="40095" numCol="1" spcCol="0" rtlCol="0" fromWordArt="0" anchor="ctr" anchorCtr="0" forceAA="0" compatLnSpc="1">
            <a:prstTxWarp prst="textNoShape">
              <a:avLst/>
            </a:prstTxWarp>
            <a:noAutofit/>
          </a:bodyPr>
          <a:lstStyle/>
          <a:p>
            <a:pPr algn="ctr"/>
            <a:endParaRPr lang="ja-JP" altLang="en-US" sz="1691"/>
          </a:p>
        </p:txBody>
      </p:sp>
      <p:pic>
        <p:nvPicPr>
          <p:cNvPr id="31" name="図 30">
            <a:extLst>
              <a:ext uri="{FF2B5EF4-FFF2-40B4-BE49-F238E27FC236}">
                <a16:creationId xmlns:a16="http://schemas.microsoft.com/office/drawing/2014/main" id="{A9C063C2-1AF8-4DAF-EFBD-038B9B75CAFE}"/>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5996" t="28411" b="16231"/>
          <a:stretch/>
        </p:blipFill>
        <p:spPr bwMode="gray">
          <a:xfrm>
            <a:off x="1200619" y="2671169"/>
            <a:ext cx="1023327" cy="602623"/>
          </a:xfrm>
          <a:prstGeom prst="rect">
            <a:avLst/>
          </a:prstGeom>
        </p:spPr>
      </p:pic>
      <p:pic>
        <p:nvPicPr>
          <p:cNvPr id="39" name="図 38">
            <a:extLst>
              <a:ext uri="{FF2B5EF4-FFF2-40B4-BE49-F238E27FC236}">
                <a16:creationId xmlns:a16="http://schemas.microsoft.com/office/drawing/2014/main" id="{4B8B067E-149A-6F82-CF80-76B005073634}"/>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5996" t="28411" b="16231"/>
          <a:stretch/>
        </p:blipFill>
        <p:spPr bwMode="gray">
          <a:xfrm>
            <a:off x="2145621" y="2671169"/>
            <a:ext cx="1023327" cy="602623"/>
          </a:xfrm>
          <a:prstGeom prst="rect">
            <a:avLst/>
          </a:prstGeom>
        </p:spPr>
      </p:pic>
      <p:pic>
        <p:nvPicPr>
          <p:cNvPr id="53" name="図 52">
            <a:extLst>
              <a:ext uri="{FF2B5EF4-FFF2-40B4-BE49-F238E27FC236}">
                <a16:creationId xmlns:a16="http://schemas.microsoft.com/office/drawing/2014/main" id="{01F8189B-D9BF-A6F7-9F0B-7721E958E863}"/>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5996" t="28411" b="16231"/>
          <a:stretch/>
        </p:blipFill>
        <p:spPr bwMode="gray">
          <a:xfrm>
            <a:off x="3130135" y="2671169"/>
            <a:ext cx="1023327" cy="602623"/>
          </a:xfrm>
          <a:prstGeom prst="rect">
            <a:avLst/>
          </a:prstGeom>
        </p:spPr>
      </p:pic>
      <p:pic>
        <p:nvPicPr>
          <p:cNvPr id="57" name="図 56">
            <a:extLst>
              <a:ext uri="{FF2B5EF4-FFF2-40B4-BE49-F238E27FC236}">
                <a16:creationId xmlns:a16="http://schemas.microsoft.com/office/drawing/2014/main" id="{28A4BF54-A4E4-8F70-559E-159034DC088A}"/>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5996" t="28411" b="16231"/>
          <a:stretch/>
        </p:blipFill>
        <p:spPr bwMode="gray">
          <a:xfrm>
            <a:off x="4112371" y="2671169"/>
            <a:ext cx="1023327" cy="602623"/>
          </a:xfrm>
          <a:prstGeom prst="rect">
            <a:avLst/>
          </a:prstGeom>
        </p:spPr>
      </p:pic>
      <p:pic>
        <p:nvPicPr>
          <p:cNvPr id="61" name="図 60">
            <a:extLst>
              <a:ext uri="{FF2B5EF4-FFF2-40B4-BE49-F238E27FC236}">
                <a16:creationId xmlns:a16="http://schemas.microsoft.com/office/drawing/2014/main" id="{BCD3F21E-DD54-C0EA-6045-B34D5725122A}"/>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5996" t="28411" b="16231"/>
          <a:stretch/>
        </p:blipFill>
        <p:spPr bwMode="gray">
          <a:xfrm>
            <a:off x="5059352" y="2671169"/>
            <a:ext cx="1023327" cy="602623"/>
          </a:xfrm>
          <a:prstGeom prst="rect">
            <a:avLst/>
          </a:prstGeom>
        </p:spPr>
      </p:pic>
      <p:pic>
        <p:nvPicPr>
          <p:cNvPr id="70" name="図 69">
            <a:extLst>
              <a:ext uri="{FF2B5EF4-FFF2-40B4-BE49-F238E27FC236}">
                <a16:creationId xmlns:a16="http://schemas.microsoft.com/office/drawing/2014/main" id="{BC64C458-BBBA-62D6-2C1F-8C83AFCB281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5996" t="28411" b="16231"/>
          <a:stretch/>
        </p:blipFill>
        <p:spPr bwMode="gray">
          <a:xfrm>
            <a:off x="6021269" y="2671169"/>
            <a:ext cx="1023327" cy="602623"/>
          </a:xfrm>
          <a:prstGeom prst="rect">
            <a:avLst/>
          </a:prstGeom>
        </p:spPr>
      </p:pic>
      <p:pic>
        <p:nvPicPr>
          <p:cNvPr id="74" name="図 73">
            <a:extLst>
              <a:ext uri="{FF2B5EF4-FFF2-40B4-BE49-F238E27FC236}">
                <a16:creationId xmlns:a16="http://schemas.microsoft.com/office/drawing/2014/main" id="{08C78A2C-F041-95A8-0F53-1779D9350858}"/>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5996" t="28411" b="16231"/>
          <a:stretch/>
        </p:blipFill>
        <p:spPr bwMode="gray">
          <a:xfrm>
            <a:off x="6958019" y="2671169"/>
            <a:ext cx="1023327" cy="602623"/>
          </a:xfrm>
          <a:prstGeom prst="rect">
            <a:avLst/>
          </a:prstGeom>
        </p:spPr>
      </p:pic>
      <p:pic>
        <p:nvPicPr>
          <p:cNvPr id="87" name="図 86">
            <a:extLst>
              <a:ext uri="{FF2B5EF4-FFF2-40B4-BE49-F238E27FC236}">
                <a16:creationId xmlns:a16="http://schemas.microsoft.com/office/drawing/2014/main" id="{827732D1-F852-FFB1-637F-C936A48C2EAD}"/>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5996" t="28411" b="16231"/>
          <a:stretch/>
        </p:blipFill>
        <p:spPr bwMode="gray">
          <a:xfrm>
            <a:off x="7906857" y="2671169"/>
            <a:ext cx="1023327" cy="602623"/>
          </a:xfrm>
          <a:prstGeom prst="rect">
            <a:avLst/>
          </a:prstGeom>
        </p:spPr>
      </p:pic>
      <p:sp>
        <p:nvSpPr>
          <p:cNvPr id="100" name="矢印: 山形 99">
            <a:extLst>
              <a:ext uri="{FF2B5EF4-FFF2-40B4-BE49-F238E27FC236}">
                <a16:creationId xmlns:a16="http://schemas.microsoft.com/office/drawing/2014/main" id="{429697B3-1C47-41BD-13ED-F40A87172E03}"/>
              </a:ext>
            </a:extLst>
          </p:cNvPr>
          <p:cNvSpPr/>
          <p:nvPr/>
        </p:nvSpPr>
        <p:spPr>
          <a:xfrm>
            <a:off x="9800608" y="3413330"/>
            <a:ext cx="767979" cy="1162888"/>
          </a:xfrm>
          <a:prstGeom prst="chevron">
            <a:avLst/>
          </a:prstGeom>
          <a:solidFill>
            <a:srgbClr val="F2E4D3"/>
          </a:solidFill>
          <a:ln>
            <a:solidFill>
              <a:srgbClr val="F2E4D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sz="2265">
              <a:solidFill>
                <a:schemeClr val="tx1"/>
              </a:solidFill>
            </a:endParaRPr>
          </a:p>
        </p:txBody>
      </p:sp>
      <p:sp>
        <p:nvSpPr>
          <p:cNvPr id="102" name="四角形: 角を丸くする 101">
            <a:extLst>
              <a:ext uri="{FF2B5EF4-FFF2-40B4-BE49-F238E27FC236}">
                <a16:creationId xmlns:a16="http://schemas.microsoft.com/office/drawing/2014/main" id="{70028576-7494-39E6-1A53-87F7564C358F}"/>
              </a:ext>
            </a:extLst>
          </p:cNvPr>
          <p:cNvSpPr/>
          <p:nvPr/>
        </p:nvSpPr>
        <p:spPr>
          <a:xfrm>
            <a:off x="9570720" y="1655719"/>
            <a:ext cx="1016431" cy="1722383"/>
          </a:xfrm>
          <a:prstGeom prst="roundRect">
            <a:avLst>
              <a:gd name="adj" fmla="val 8437"/>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0189" tIns="40095" rIns="80189" bIns="40095" numCol="1" spcCol="0" rtlCol="0" fromWordArt="0" anchor="ctr" anchorCtr="0" forceAA="0" compatLnSpc="1">
            <a:prstTxWarp prst="textNoShape">
              <a:avLst/>
            </a:prstTxWarp>
            <a:noAutofit/>
          </a:bodyPr>
          <a:lstStyle/>
          <a:p>
            <a:pPr algn="ctr">
              <a:lnSpc>
                <a:spcPct val="120000"/>
              </a:lnSpc>
            </a:pPr>
            <a:r>
              <a:rPr lang="ja-JP" altLang="en-US" sz="3022" b="1" dirty="0">
                <a:solidFill>
                  <a:schemeClr val="accent2"/>
                </a:solidFill>
              </a:rPr>
              <a:t>贈</a:t>
            </a:r>
            <a:endParaRPr lang="en-US" altLang="ja-JP" sz="3022" b="1" dirty="0">
              <a:solidFill>
                <a:schemeClr val="accent2"/>
              </a:solidFill>
            </a:endParaRPr>
          </a:p>
          <a:p>
            <a:pPr algn="ctr">
              <a:lnSpc>
                <a:spcPct val="120000"/>
              </a:lnSpc>
            </a:pPr>
            <a:r>
              <a:rPr lang="ja-JP" altLang="en-US" sz="3022" b="1" dirty="0">
                <a:solidFill>
                  <a:schemeClr val="accent2"/>
                </a:solidFill>
              </a:rPr>
              <a:t>与</a:t>
            </a:r>
            <a:endParaRPr lang="en-US" altLang="ja-JP" sz="3022" b="1" dirty="0">
              <a:solidFill>
                <a:schemeClr val="accent2"/>
              </a:solidFill>
            </a:endParaRPr>
          </a:p>
          <a:p>
            <a:pPr algn="ctr">
              <a:lnSpc>
                <a:spcPct val="120000"/>
              </a:lnSpc>
            </a:pPr>
            <a:r>
              <a:rPr lang="ja-JP" altLang="en-US" sz="3022" b="1" dirty="0">
                <a:solidFill>
                  <a:schemeClr val="accent2"/>
                </a:solidFill>
              </a:rPr>
              <a:t>額</a:t>
            </a:r>
            <a:endParaRPr lang="ja-JP" altLang="en-US" sz="3022" dirty="0">
              <a:solidFill>
                <a:schemeClr val="tx1">
                  <a:lumMod val="75000"/>
                  <a:lumOff val="25000"/>
                </a:schemeClr>
              </a:solidFill>
            </a:endParaRPr>
          </a:p>
        </p:txBody>
      </p:sp>
      <p:sp>
        <p:nvSpPr>
          <p:cNvPr id="104" name="右中かっこ 103">
            <a:extLst>
              <a:ext uri="{FF2B5EF4-FFF2-40B4-BE49-F238E27FC236}">
                <a16:creationId xmlns:a16="http://schemas.microsoft.com/office/drawing/2014/main" id="{5BAE10EB-877C-0B58-0AF1-A193FAADABEC}"/>
              </a:ext>
            </a:extLst>
          </p:cNvPr>
          <p:cNvSpPr/>
          <p:nvPr/>
        </p:nvSpPr>
        <p:spPr>
          <a:xfrm>
            <a:off x="9142016" y="1639462"/>
            <a:ext cx="634729" cy="1719926"/>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sz="2265"/>
          </a:p>
        </p:txBody>
      </p:sp>
      <p:sp>
        <p:nvSpPr>
          <p:cNvPr id="105" name="コンテンツ プレースホルダー 2">
            <a:extLst>
              <a:ext uri="{FF2B5EF4-FFF2-40B4-BE49-F238E27FC236}">
                <a16:creationId xmlns:a16="http://schemas.microsoft.com/office/drawing/2014/main" id="{954290D8-66F6-D550-9F16-7F1A8E849E43}"/>
              </a:ext>
            </a:extLst>
          </p:cNvPr>
          <p:cNvSpPr txBox="1">
            <a:spLocks/>
          </p:cNvSpPr>
          <p:nvPr/>
        </p:nvSpPr>
        <p:spPr>
          <a:xfrm>
            <a:off x="1126579" y="1643285"/>
            <a:ext cx="6800249" cy="1658573"/>
          </a:xfrm>
          <a:prstGeom prst="rect">
            <a:avLst/>
          </a:prstGeom>
          <a:ln w="57150">
            <a:solidFill>
              <a:srgbClr val="FF0000"/>
            </a:solidFill>
          </a:ln>
        </p:spPr>
        <p:txBody>
          <a:bodyPr anchor="ctr">
            <a:normAutofit/>
          </a:bodyPr>
          <a:lstStyle>
            <a:lvl1pPr marL="222009" indent="-222009" algn="l" defTabSz="888038" rtl="0" eaLnBrk="1" latinLnBrk="0" hangingPunct="1">
              <a:lnSpc>
                <a:spcPct val="90000"/>
              </a:lnSpc>
              <a:spcBef>
                <a:spcPts val="971"/>
              </a:spcBef>
              <a:buFont typeface="Arial" panose="020B0604020202020204" pitchFamily="34" charset="0"/>
              <a:buChar char="•"/>
              <a:defRPr kumimoji="1" sz="2822" kern="1200">
                <a:solidFill>
                  <a:schemeClr val="tx1">
                    <a:lumMod val="85000"/>
                    <a:lumOff val="15000"/>
                  </a:schemeClr>
                </a:solidFill>
                <a:latin typeface="+mn-ea"/>
                <a:ea typeface="+mn-ea"/>
                <a:cs typeface="+mn-cs"/>
              </a:defRPr>
            </a:lvl1pPr>
            <a:lvl2pPr marL="666028" indent="-222009" algn="l" defTabSz="888038" rtl="0" eaLnBrk="1" latinLnBrk="0" hangingPunct="1">
              <a:lnSpc>
                <a:spcPct val="90000"/>
              </a:lnSpc>
              <a:spcBef>
                <a:spcPts val="486"/>
              </a:spcBef>
              <a:buFont typeface="Arial" panose="020B0604020202020204" pitchFamily="34" charset="0"/>
              <a:buChar char="•"/>
              <a:defRPr kumimoji="1" sz="2470" kern="1200">
                <a:solidFill>
                  <a:schemeClr val="tx1">
                    <a:lumMod val="85000"/>
                    <a:lumOff val="15000"/>
                  </a:schemeClr>
                </a:solidFill>
                <a:latin typeface="+mn-ea"/>
                <a:ea typeface="+mn-ea"/>
                <a:cs typeface="+mn-cs"/>
              </a:defRPr>
            </a:lvl2pPr>
            <a:lvl3pPr marL="1110047" indent="-222009" algn="l" defTabSz="888038" rtl="0" eaLnBrk="1" latinLnBrk="0" hangingPunct="1">
              <a:lnSpc>
                <a:spcPct val="90000"/>
              </a:lnSpc>
              <a:spcBef>
                <a:spcPts val="486"/>
              </a:spcBef>
              <a:buFont typeface="Arial" panose="020B0604020202020204" pitchFamily="34" charset="0"/>
              <a:buChar char="•"/>
              <a:defRPr kumimoji="1" sz="2117" kern="1200">
                <a:solidFill>
                  <a:schemeClr val="tx1">
                    <a:lumMod val="85000"/>
                    <a:lumOff val="15000"/>
                  </a:schemeClr>
                </a:solidFill>
                <a:latin typeface="+mn-ea"/>
                <a:ea typeface="+mn-ea"/>
                <a:cs typeface="+mn-cs"/>
              </a:defRPr>
            </a:lvl3pPr>
            <a:lvl4pPr marL="1554066" indent="-222009" algn="l" defTabSz="888038" rtl="0" eaLnBrk="1" latinLnBrk="0" hangingPunct="1">
              <a:lnSpc>
                <a:spcPct val="90000"/>
              </a:lnSpc>
              <a:spcBef>
                <a:spcPts val="486"/>
              </a:spcBef>
              <a:buFont typeface="Arial" panose="020B0604020202020204" pitchFamily="34" charset="0"/>
              <a:buChar char="•"/>
              <a:defRPr kumimoji="1" sz="1764" kern="1200">
                <a:solidFill>
                  <a:schemeClr val="tx1">
                    <a:lumMod val="85000"/>
                    <a:lumOff val="15000"/>
                  </a:schemeClr>
                </a:solidFill>
                <a:latin typeface="+mn-ea"/>
                <a:ea typeface="+mn-ea"/>
                <a:cs typeface="+mn-cs"/>
              </a:defRPr>
            </a:lvl4pPr>
            <a:lvl5pPr marL="1998085" indent="-222009" algn="l" defTabSz="888038" rtl="0" eaLnBrk="1" latinLnBrk="0" hangingPunct="1">
              <a:lnSpc>
                <a:spcPct val="90000"/>
              </a:lnSpc>
              <a:spcBef>
                <a:spcPts val="486"/>
              </a:spcBef>
              <a:buFont typeface="Arial" panose="020B0604020202020204" pitchFamily="34" charset="0"/>
              <a:buChar char="•"/>
              <a:defRPr kumimoji="1" sz="1764" kern="1200">
                <a:solidFill>
                  <a:schemeClr val="tx1">
                    <a:lumMod val="85000"/>
                    <a:lumOff val="15000"/>
                  </a:schemeClr>
                </a:solidFill>
                <a:latin typeface="+mn-ea"/>
                <a:ea typeface="+mn-ea"/>
                <a:cs typeface="+mn-cs"/>
              </a:defRPr>
            </a:lvl5pPr>
            <a:lvl6pPr marL="2442105" indent="-222009" algn="l" defTabSz="888038" rtl="0" eaLnBrk="1" latinLnBrk="0" hangingPunct="1">
              <a:lnSpc>
                <a:spcPct val="90000"/>
              </a:lnSpc>
              <a:spcBef>
                <a:spcPts val="486"/>
              </a:spcBef>
              <a:buFont typeface="Arial" panose="020B0604020202020204" pitchFamily="34" charset="0"/>
              <a:buChar char="•"/>
              <a:defRPr kumimoji="1" sz="1748" kern="1200">
                <a:solidFill>
                  <a:schemeClr val="tx1"/>
                </a:solidFill>
                <a:latin typeface="+mn-lt"/>
                <a:ea typeface="+mn-ea"/>
                <a:cs typeface="+mn-cs"/>
              </a:defRPr>
            </a:lvl6pPr>
            <a:lvl7pPr marL="2886124" indent="-222009" algn="l" defTabSz="888038" rtl="0" eaLnBrk="1" latinLnBrk="0" hangingPunct="1">
              <a:lnSpc>
                <a:spcPct val="90000"/>
              </a:lnSpc>
              <a:spcBef>
                <a:spcPts val="486"/>
              </a:spcBef>
              <a:buFont typeface="Arial" panose="020B0604020202020204" pitchFamily="34" charset="0"/>
              <a:buChar char="•"/>
              <a:defRPr kumimoji="1" sz="1748" kern="1200">
                <a:solidFill>
                  <a:schemeClr val="tx1"/>
                </a:solidFill>
                <a:latin typeface="+mn-lt"/>
                <a:ea typeface="+mn-ea"/>
                <a:cs typeface="+mn-cs"/>
              </a:defRPr>
            </a:lvl7pPr>
            <a:lvl8pPr marL="3330143" indent="-222009" algn="l" defTabSz="888038" rtl="0" eaLnBrk="1" latinLnBrk="0" hangingPunct="1">
              <a:lnSpc>
                <a:spcPct val="90000"/>
              </a:lnSpc>
              <a:spcBef>
                <a:spcPts val="486"/>
              </a:spcBef>
              <a:buFont typeface="Arial" panose="020B0604020202020204" pitchFamily="34" charset="0"/>
              <a:buChar char="•"/>
              <a:defRPr kumimoji="1" sz="1748" kern="1200">
                <a:solidFill>
                  <a:schemeClr val="tx1"/>
                </a:solidFill>
                <a:latin typeface="+mn-lt"/>
                <a:ea typeface="+mn-ea"/>
                <a:cs typeface="+mn-cs"/>
              </a:defRPr>
            </a:lvl8pPr>
            <a:lvl9pPr marL="3774162" indent="-222009" algn="l" defTabSz="888038" rtl="0" eaLnBrk="1" latinLnBrk="0" hangingPunct="1">
              <a:lnSpc>
                <a:spcPct val="90000"/>
              </a:lnSpc>
              <a:spcBef>
                <a:spcPts val="486"/>
              </a:spcBef>
              <a:buFont typeface="Arial" panose="020B0604020202020204" pitchFamily="34" charset="0"/>
              <a:buChar char="•"/>
              <a:defRPr kumimoji="1" sz="1748" kern="1200">
                <a:solidFill>
                  <a:schemeClr val="tx1"/>
                </a:solidFill>
                <a:latin typeface="+mn-lt"/>
                <a:ea typeface="+mn-ea"/>
                <a:cs typeface="+mn-cs"/>
              </a:defRPr>
            </a:lvl9pPr>
          </a:lstStyle>
          <a:p>
            <a:pPr marL="157848" indent="0">
              <a:lnSpc>
                <a:spcPct val="120000"/>
              </a:lnSpc>
              <a:spcBef>
                <a:spcPts val="0"/>
              </a:spcBef>
              <a:buNone/>
            </a:pPr>
            <a:endParaRPr lang="en-US" altLang="ja-JP" sz="1403" dirty="0">
              <a:solidFill>
                <a:schemeClr val="accent2"/>
              </a:solidFill>
            </a:endParaRPr>
          </a:p>
        </p:txBody>
      </p:sp>
      <p:grpSp>
        <p:nvGrpSpPr>
          <p:cNvPr id="4" name="グループ化 3">
            <a:extLst>
              <a:ext uri="{FF2B5EF4-FFF2-40B4-BE49-F238E27FC236}">
                <a16:creationId xmlns:a16="http://schemas.microsoft.com/office/drawing/2014/main" id="{286384E1-5B04-0B2B-2574-9966FFDDBA05}"/>
              </a:ext>
            </a:extLst>
          </p:cNvPr>
          <p:cNvGrpSpPr/>
          <p:nvPr/>
        </p:nvGrpSpPr>
        <p:grpSpPr>
          <a:xfrm>
            <a:off x="1200619" y="1382029"/>
            <a:ext cx="7729565" cy="1598105"/>
            <a:chOff x="1200619" y="1688869"/>
            <a:chExt cx="7729565" cy="1598105"/>
          </a:xfrm>
        </p:grpSpPr>
        <p:pic>
          <p:nvPicPr>
            <p:cNvPr id="32" name="図 31">
              <a:extLst>
                <a:ext uri="{FF2B5EF4-FFF2-40B4-BE49-F238E27FC236}">
                  <a16:creationId xmlns:a16="http://schemas.microsoft.com/office/drawing/2014/main" id="{048BE9EF-3D9C-C2A8-1324-005FEA972713}"/>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5996" t="28411" b="16231"/>
            <a:stretch/>
          </p:blipFill>
          <p:spPr bwMode="gray">
            <a:xfrm>
              <a:off x="1200619" y="2684351"/>
              <a:ext cx="1023327" cy="602623"/>
            </a:xfrm>
            <a:prstGeom prst="rect">
              <a:avLst/>
            </a:prstGeom>
          </p:spPr>
        </p:pic>
        <p:pic>
          <p:nvPicPr>
            <p:cNvPr id="33" name="図 32">
              <a:extLst>
                <a:ext uri="{FF2B5EF4-FFF2-40B4-BE49-F238E27FC236}">
                  <a16:creationId xmlns:a16="http://schemas.microsoft.com/office/drawing/2014/main" id="{8A4BBBB7-284F-BE51-B98D-529684D18765}"/>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5996" t="28411" b="16231"/>
            <a:stretch/>
          </p:blipFill>
          <p:spPr bwMode="gray">
            <a:xfrm>
              <a:off x="1200619" y="2402886"/>
              <a:ext cx="1023327" cy="602623"/>
            </a:xfrm>
            <a:prstGeom prst="rect">
              <a:avLst/>
            </a:prstGeom>
          </p:spPr>
        </p:pic>
        <p:pic>
          <p:nvPicPr>
            <p:cNvPr id="34" name="図 33">
              <a:extLst>
                <a:ext uri="{FF2B5EF4-FFF2-40B4-BE49-F238E27FC236}">
                  <a16:creationId xmlns:a16="http://schemas.microsoft.com/office/drawing/2014/main" id="{BEA491DC-3A88-4BB8-FE46-B3EC24B73F82}"/>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5996" t="28411" b="16231"/>
            <a:stretch/>
          </p:blipFill>
          <p:spPr bwMode="gray">
            <a:xfrm>
              <a:off x="1200619" y="2083929"/>
              <a:ext cx="1023327" cy="602623"/>
            </a:xfrm>
            <a:prstGeom prst="rect">
              <a:avLst/>
            </a:prstGeom>
          </p:spPr>
        </p:pic>
        <p:pic>
          <p:nvPicPr>
            <p:cNvPr id="40" name="図 39">
              <a:extLst>
                <a:ext uri="{FF2B5EF4-FFF2-40B4-BE49-F238E27FC236}">
                  <a16:creationId xmlns:a16="http://schemas.microsoft.com/office/drawing/2014/main" id="{63F2CD00-2E6E-DBBF-8C88-E5C17E018D06}"/>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5996" t="28411" b="16231"/>
            <a:stretch/>
          </p:blipFill>
          <p:spPr bwMode="gray">
            <a:xfrm>
              <a:off x="2145621" y="2684351"/>
              <a:ext cx="1023327" cy="602623"/>
            </a:xfrm>
            <a:prstGeom prst="rect">
              <a:avLst/>
            </a:prstGeom>
          </p:spPr>
        </p:pic>
        <p:pic>
          <p:nvPicPr>
            <p:cNvPr id="41" name="図 40">
              <a:extLst>
                <a:ext uri="{FF2B5EF4-FFF2-40B4-BE49-F238E27FC236}">
                  <a16:creationId xmlns:a16="http://schemas.microsoft.com/office/drawing/2014/main" id="{989711EA-4312-4DD6-8494-A598904CA114}"/>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5996" t="28411" b="16231"/>
            <a:stretch/>
          </p:blipFill>
          <p:spPr bwMode="gray">
            <a:xfrm>
              <a:off x="2145621" y="2402886"/>
              <a:ext cx="1023327" cy="602623"/>
            </a:xfrm>
            <a:prstGeom prst="rect">
              <a:avLst/>
            </a:prstGeom>
          </p:spPr>
        </p:pic>
        <p:pic>
          <p:nvPicPr>
            <p:cNvPr id="42" name="図 41">
              <a:extLst>
                <a:ext uri="{FF2B5EF4-FFF2-40B4-BE49-F238E27FC236}">
                  <a16:creationId xmlns:a16="http://schemas.microsoft.com/office/drawing/2014/main" id="{1E771E5B-4B32-111E-0E69-9E76936DECAB}"/>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5996" t="28411" b="16231"/>
            <a:stretch/>
          </p:blipFill>
          <p:spPr bwMode="gray">
            <a:xfrm>
              <a:off x="2145621" y="2083929"/>
              <a:ext cx="1023327" cy="602623"/>
            </a:xfrm>
            <a:prstGeom prst="rect">
              <a:avLst/>
            </a:prstGeom>
          </p:spPr>
        </p:pic>
        <p:pic>
          <p:nvPicPr>
            <p:cNvPr id="54" name="図 53">
              <a:extLst>
                <a:ext uri="{FF2B5EF4-FFF2-40B4-BE49-F238E27FC236}">
                  <a16:creationId xmlns:a16="http://schemas.microsoft.com/office/drawing/2014/main" id="{DAD7FA00-801F-A380-DB95-B801FA8D68F5}"/>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5996" t="28411" b="16231"/>
            <a:stretch/>
          </p:blipFill>
          <p:spPr bwMode="gray">
            <a:xfrm>
              <a:off x="3130135" y="2684351"/>
              <a:ext cx="1023327" cy="602623"/>
            </a:xfrm>
            <a:prstGeom prst="rect">
              <a:avLst/>
            </a:prstGeom>
          </p:spPr>
        </p:pic>
        <p:pic>
          <p:nvPicPr>
            <p:cNvPr id="55" name="図 54">
              <a:extLst>
                <a:ext uri="{FF2B5EF4-FFF2-40B4-BE49-F238E27FC236}">
                  <a16:creationId xmlns:a16="http://schemas.microsoft.com/office/drawing/2014/main" id="{F45A53E1-CD19-0264-19EF-43B5832D46DB}"/>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5996" t="28411" b="16231"/>
            <a:stretch/>
          </p:blipFill>
          <p:spPr bwMode="gray">
            <a:xfrm>
              <a:off x="3130135" y="2402886"/>
              <a:ext cx="1023327" cy="602623"/>
            </a:xfrm>
            <a:prstGeom prst="rect">
              <a:avLst/>
            </a:prstGeom>
          </p:spPr>
        </p:pic>
        <p:pic>
          <p:nvPicPr>
            <p:cNvPr id="56" name="図 55">
              <a:extLst>
                <a:ext uri="{FF2B5EF4-FFF2-40B4-BE49-F238E27FC236}">
                  <a16:creationId xmlns:a16="http://schemas.microsoft.com/office/drawing/2014/main" id="{64901E99-1FE8-48BD-5DEA-0D72CFC13F2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5996" t="28411" b="16231"/>
            <a:stretch/>
          </p:blipFill>
          <p:spPr bwMode="gray">
            <a:xfrm>
              <a:off x="3130135" y="2083929"/>
              <a:ext cx="1023327" cy="602623"/>
            </a:xfrm>
            <a:prstGeom prst="rect">
              <a:avLst/>
            </a:prstGeom>
          </p:spPr>
        </p:pic>
        <p:pic>
          <p:nvPicPr>
            <p:cNvPr id="58" name="図 57">
              <a:extLst>
                <a:ext uri="{FF2B5EF4-FFF2-40B4-BE49-F238E27FC236}">
                  <a16:creationId xmlns:a16="http://schemas.microsoft.com/office/drawing/2014/main" id="{083FEE62-2A72-B35A-B61A-3640D82B3512}"/>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5996" t="28411" b="16231"/>
            <a:stretch/>
          </p:blipFill>
          <p:spPr bwMode="gray">
            <a:xfrm>
              <a:off x="4112371" y="2684351"/>
              <a:ext cx="1023327" cy="602623"/>
            </a:xfrm>
            <a:prstGeom prst="rect">
              <a:avLst/>
            </a:prstGeom>
          </p:spPr>
        </p:pic>
        <p:pic>
          <p:nvPicPr>
            <p:cNvPr id="59" name="図 58">
              <a:extLst>
                <a:ext uri="{FF2B5EF4-FFF2-40B4-BE49-F238E27FC236}">
                  <a16:creationId xmlns:a16="http://schemas.microsoft.com/office/drawing/2014/main" id="{6E00202B-D76E-2F8E-8D26-6B2CA06BB5B5}"/>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5996" t="28411" b="16231"/>
            <a:stretch/>
          </p:blipFill>
          <p:spPr bwMode="gray">
            <a:xfrm>
              <a:off x="4112371" y="2402886"/>
              <a:ext cx="1023327" cy="602623"/>
            </a:xfrm>
            <a:prstGeom prst="rect">
              <a:avLst/>
            </a:prstGeom>
          </p:spPr>
        </p:pic>
        <p:pic>
          <p:nvPicPr>
            <p:cNvPr id="60" name="図 59">
              <a:extLst>
                <a:ext uri="{FF2B5EF4-FFF2-40B4-BE49-F238E27FC236}">
                  <a16:creationId xmlns:a16="http://schemas.microsoft.com/office/drawing/2014/main" id="{9F44F654-FB47-FC72-78A6-D663117C7F00}"/>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5996" t="28411" b="16231"/>
            <a:stretch/>
          </p:blipFill>
          <p:spPr bwMode="gray">
            <a:xfrm>
              <a:off x="4112371" y="2083929"/>
              <a:ext cx="1023327" cy="602623"/>
            </a:xfrm>
            <a:prstGeom prst="rect">
              <a:avLst/>
            </a:prstGeom>
          </p:spPr>
        </p:pic>
        <p:pic>
          <p:nvPicPr>
            <p:cNvPr id="62" name="図 61">
              <a:extLst>
                <a:ext uri="{FF2B5EF4-FFF2-40B4-BE49-F238E27FC236}">
                  <a16:creationId xmlns:a16="http://schemas.microsoft.com/office/drawing/2014/main" id="{F7AC188A-BCA2-5949-E45F-CCE41ABA7513}"/>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5996" t="28411" b="16231"/>
            <a:stretch/>
          </p:blipFill>
          <p:spPr bwMode="gray">
            <a:xfrm>
              <a:off x="5059352" y="2684351"/>
              <a:ext cx="1023327" cy="602623"/>
            </a:xfrm>
            <a:prstGeom prst="rect">
              <a:avLst/>
            </a:prstGeom>
          </p:spPr>
        </p:pic>
        <p:pic>
          <p:nvPicPr>
            <p:cNvPr id="63" name="図 62">
              <a:extLst>
                <a:ext uri="{FF2B5EF4-FFF2-40B4-BE49-F238E27FC236}">
                  <a16:creationId xmlns:a16="http://schemas.microsoft.com/office/drawing/2014/main" id="{10F29A32-D51C-21F6-EE84-ADD3CBCF0AF5}"/>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5996" t="28411" b="16231"/>
            <a:stretch/>
          </p:blipFill>
          <p:spPr bwMode="gray">
            <a:xfrm>
              <a:off x="5059352" y="2402886"/>
              <a:ext cx="1023327" cy="602623"/>
            </a:xfrm>
            <a:prstGeom prst="rect">
              <a:avLst/>
            </a:prstGeom>
          </p:spPr>
        </p:pic>
        <p:pic>
          <p:nvPicPr>
            <p:cNvPr id="66" name="図 65">
              <a:extLst>
                <a:ext uri="{FF2B5EF4-FFF2-40B4-BE49-F238E27FC236}">
                  <a16:creationId xmlns:a16="http://schemas.microsoft.com/office/drawing/2014/main" id="{961133FE-9D71-0832-E5E7-A48E1A2F7A8C}"/>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5996" t="28411" b="16231"/>
            <a:stretch/>
          </p:blipFill>
          <p:spPr bwMode="gray">
            <a:xfrm>
              <a:off x="5059352" y="2083929"/>
              <a:ext cx="1023327" cy="602623"/>
            </a:xfrm>
            <a:prstGeom prst="rect">
              <a:avLst/>
            </a:prstGeom>
          </p:spPr>
        </p:pic>
        <p:pic>
          <p:nvPicPr>
            <p:cNvPr id="71" name="図 70">
              <a:extLst>
                <a:ext uri="{FF2B5EF4-FFF2-40B4-BE49-F238E27FC236}">
                  <a16:creationId xmlns:a16="http://schemas.microsoft.com/office/drawing/2014/main" id="{D807E270-7B90-364F-CE4B-B150CF972D79}"/>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5996" t="28411" b="16231"/>
            <a:stretch/>
          </p:blipFill>
          <p:spPr bwMode="gray">
            <a:xfrm>
              <a:off x="6021269" y="2684351"/>
              <a:ext cx="1023327" cy="602623"/>
            </a:xfrm>
            <a:prstGeom prst="rect">
              <a:avLst/>
            </a:prstGeom>
          </p:spPr>
        </p:pic>
        <p:pic>
          <p:nvPicPr>
            <p:cNvPr id="72" name="図 71">
              <a:extLst>
                <a:ext uri="{FF2B5EF4-FFF2-40B4-BE49-F238E27FC236}">
                  <a16:creationId xmlns:a16="http://schemas.microsoft.com/office/drawing/2014/main" id="{E3026193-2DA6-4B70-2149-C8B5BCC9E0F2}"/>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5996" t="28411" b="16231"/>
            <a:stretch/>
          </p:blipFill>
          <p:spPr bwMode="gray">
            <a:xfrm>
              <a:off x="6021269" y="2402886"/>
              <a:ext cx="1023327" cy="602623"/>
            </a:xfrm>
            <a:prstGeom prst="rect">
              <a:avLst/>
            </a:prstGeom>
          </p:spPr>
        </p:pic>
        <p:pic>
          <p:nvPicPr>
            <p:cNvPr id="73" name="図 72">
              <a:extLst>
                <a:ext uri="{FF2B5EF4-FFF2-40B4-BE49-F238E27FC236}">
                  <a16:creationId xmlns:a16="http://schemas.microsoft.com/office/drawing/2014/main" id="{575E186A-4A5A-D0A5-D746-A2038E889F6A}"/>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5996" t="28411" b="16231"/>
            <a:stretch/>
          </p:blipFill>
          <p:spPr bwMode="gray">
            <a:xfrm>
              <a:off x="6021269" y="2083929"/>
              <a:ext cx="1023327" cy="602623"/>
            </a:xfrm>
            <a:prstGeom prst="rect">
              <a:avLst/>
            </a:prstGeom>
          </p:spPr>
        </p:pic>
        <p:pic>
          <p:nvPicPr>
            <p:cNvPr id="84" name="図 83">
              <a:extLst>
                <a:ext uri="{FF2B5EF4-FFF2-40B4-BE49-F238E27FC236}">
                  <a16:creationId xmlns:a16="http://schemas.microsoft.com/office/drawing/2014/main" id="{B05123DE-2BCE-9B97-C3B6-6FFC0976B543}"/>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5996" t="28411" b="16231"/>
            <a:stretch/>
          </p:blipFill>
          <p:spPr bwMode="gray">
            <a:xfrm>
              <a:off x="6958019" y="2684351"/>
              <a:ext cx="1023327" cy="602623"/>
            </a:xfrm>
            <a:prstGeom prst="rect">
              <a:avLst/>
            </a:prstGeom>
          </p:spPr>
        </p:pic>
        <p:pic>
          <p:nvPicPr>
            <p:cNvPr id="85" name="図 84">
              <a:extLst>
                <a:ext uri="{FF2B5EF4-FFF2-40B4-BE49-F238E27FC236}">
                  <a16:creationId xmlns:a16="http://schemas.microsoft.com/office/drawing/2014/main" id="{C766D169-F9EC-471F-B1F7-6D1AC4BDEEDB}"/>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5996" t="28411" b="16231"/>
            <a:stretch/>
          </p:blipFill>
          <p:spPr bwMode="gray">
            <a:xfrm>
              <a:off x="6958019" y="2402886"/>
              <a:ext cx="1023327" cy="602623"/>
            </a:xfrm>
            <a:prstGeom prst="rect">
              <a:avLst/>
            </a:prstGeom>
          </p:spPr>
        </p:pic>
        <p:pic>
          <p:nvPicPr>
            <p:cNvPr id="86" name="図 85">
              <a:extLst>
                <a:ext uri="{FF2B5EF4-FFF2-40B4-BE49-F238E27FC236}">
                  <a16:creationId xmlns:a16="http://schemas.microsoft.com/office/drawing/2014/main" id="{D60A2243-6145-F242-F20A-E21862A88F5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5996" t="28411" b="16231"/>
            <a:stretch/>
          </p:blipFill>
          <p:spPr bwMode="gray">
            <a:xfrm>
              <a:off x="6958019" y="2083929"/>
              <a:ext cx="1023327" cy="602623"/>
            </a:xfrm>
            <a:prstGeom prst="rect">
              <a:avLst/>
            </a:prstGeom>
          </p:spPr>
        </p:pic>
        <p:pic>
          <p:nvPicPr>
            <p:cNvPr id="88" name="図 87">
              <a:extLst>
                <a:ext uri="{FF2B5EF4-FFF2-40B4-BE49-F238E27FC236}">
                  <a16:creationId xmlns:a16="http://schemas.microsoft.com/office/drawing/2014/main" id="{F43DFD0C-5ECF-A42F-00BB-2A5C2744767A}"/>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5996" t="28411" b="16231"/>
            <a:stretch/>
          </p:blipFill>
          <p:spPr bwMode="gray">
            <a:xfrm>
              <a:off x="7906857" y="2684351"/>
              <a:ext cx="1023327" cy="602623"/>
            </a:xfrm>
            <a:prstGeom prst="rect">
              <a:avLst/>
            </a:prstGeom>
          </p:spPr>
        </p:pic>
        <p:pic>
          <p:nvPicPr>
            <p:cNvPr id="89" name="図 88">
              <a:extLst>
                <a:ext uri="{FF2B5EF4-FFF2-40B4-BE49-F238E27FC236}">
                  <a16:creationId xmlns:a16="http://schemas.microsoft.com/office/drawing/2014/main" id="{902036B6-7C28-065D-C2E3-F4780B60B6BA}"/>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5996" t="28411" b="16231"/>
            <a:stretch/>
          </p:blipFill>
          <p:spPr bwMode="gray">
            <a:xfrm>
              <a:off x="7906857" y="2402886"/>
              <a:ext cx="1023327" cy="602623"/>
            </a:xfrm>
            <a:prstGeom prst="rect">
              <a:avLst/>
            </a:prstGeom>
          </p:spPr>
        </p:pic>
        <p:pic>
          <p:nvPicPr>
            <p:cNvPr id="90" name="図 89">
              <a:extLst>
                <a:ext uri="{FF2B5EF4-FFF2-40B4-BE49-F238E27FC236}">
                  <a16:creationId xmlns:a16="http://schemas.microsoft.com/office/drawing/2014/main" id="{3417564A-115B-BBD7-5764-6FCAD8A8AD74}"/>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5996" t="28411" b="16231"/>
            <a:stretch/>
          </p:blipFill>
          <p:spPr bwMode="gray">
            <a:xfrm>
              <a:off x="7906857" y="2083929"/>
              <a:ext cx="1023327" cy="602623"/>
            </a:xfrm>
            <a:prstGeom prst="rect">
              <a:avLst/>
            </a:prstGeom>
          </p:spPr>
        </p:pic>
        <p:sp>
          <p:nvSpPr>
            <p:cNvPr id="107" name="四角形: 上の 2 つの角を丸める 106">
              <a:extLst>
                <a:ext uri="{FF2B5EF4-FFF2-40B4-BE49-F238E27FC236}">
                  <a16:creationId xmlns:a16="http://schemas.microsoft.com/office/drawing/2014/main" id="{D592EFCB-3728-EE2A-E7C1-FBE5575DAD77}"/>
                </a:ext>
              </a:extLst>
            </p:cNvPr>
            <p:cNvSpPr/>
            <p:nvPr/>
          </p:nvSpPr>
          <p:spPr>
            <a:xfrm>
              <a:off x="3200904" y="1688869"/>
              <a:ext cx="2778374" cy="429397"/>
            </a:xfrm>
            <a:prstGeom prst="round2SameRect">
              <a:avLst/>
            </a:pr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0189" tIns="40095" rIns="80189" bIns="40095" numCol="1" spcCol="0" rtlCol="0" fromWordArt="0" anchor="ctr" anchorCtr="0" forceAA="0" compatLnSpc="1">
              <a:prstTxWarp prst="textNoShape">
                <a:avLst/>
              </a:prstTxWarp>
              <a:noAutofit/>
            </a:bodyPr>
            <a:lstStyle/>
            <a:p>
              <a:pPr algn="ctr"/>
              <a:r>
                <a:rPr lang="ja-JP" altLang="en-US" sz="2590" b="1" dirty="0"/>
                <a:t>相続財産に加算</a:t>
              </a:r>
            </a:p>
          </p:txBody>
        </p:sp>
      </p:grpSp>
      <p:sp>
        <p:nvSpPr>
          <p:cNvPr id="112" name="四角形: 角を丸くする 111">
            <a:extLst>
              <a:ext uri="{FF2B5EF4-FFF2-40B4-BE49-F238E27FC236}">
                <a16:creationId xmlns:a16="http://schemas.microsoft.com/office/drawing/2014/main" id="{15DAB7DB-CF16-6D2D-F589-88A2C417C89C}"/>
              </a:ext>
            </a:extLst>
          </p:cNvPr>
          <p:cNvSpPr/>
          <p:nvPr/>
        </p:nvSpPr>
        <p:spPr>
          <a:xfrm>
            <a:off x="881410" y="4420696"/>
            <a:ext cx="8919198" cy="2311467"/>
          </a:xfrm>
          <a:prstGeom prst="roundRect">
            <a:avLst>
              <a:gd name="adj" fmla="val 8437"/>
            </a:avLst>
          </a:prstGeom>
          <a:solidFill>
            <a:schemeClr val="accent6">
              <a:lumMod val="20000"/>
              <a:lumOff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144000" rIns="72000" bIns="144000" numCol="1" spcCol="0" rtlCol="0" fromWordArt="0" anchor="ctr" anchorCtr="0" forceAA="0" compatLnSpc="1">
            <a:prstTxWarp prst="textNoShape">
              <a:avLst/>
            </a:prstTxWarp>
            <a:noAutofit/>
          </a:bodyPr>
          <a:lstStyle/>
          <a:p>
            <a:pPr>
              <a:lnSpc>
                <a:spcPct val="120000"/>
              </a:lnSpc>
            </a:pPr>
            <a:r>
              <a:rPr lang="ja-JP" altLang="en-US" sz="1800" dirty="0">
                <a:solidFill>
                  <a:schemeClr val="tx1">
                    <a:lumMod val="75000"/>
                    <a:lumOff val="25000"/>
                  </a:schemeClr>
                </a:solidFill>
                <a:latin typeface="メイリオ" panose="020B0604030504040204" pitchFamily="50" charset="-128"/>
                <a:ea typeface="メイリオ" panose="020B0604030504040204" pitchFamily="50" charset="-128"/>
              </a:rPr>
              <a:t>これまでは、生前贈与後３年以内に亡くなった場合、３年以内に贈与した財産は加算して相続税を計算し、相続税を納めることとなっていました。しかし、</a:t>
            </a:r>
            <a:r>
              <a:rPr lang="en-US" altLang="ja-JP" sz="1800" dirty="0">
                <a:solidFill>
                  <a:schemeClr val="tx1">
                    <a:lumMod val="75000"/>
                    <a:lumOff val="25000"/>
                  </a:schemeClr>
                </a:solidFill>
                <a:latin typeface="メイリオ" panose="020B0604030504040204" pitchFamily="50" charset="-128"/>
                <a:ea typeface="メイリオ" panose="020B0604030504040204" pitchFamily="50" charset="-128"/>
              </a:rPr>
              <a:t>2023</a:t>
            </a:r>
            <a:r>
              <a:rPr lang="ja-JP" altLang="en-US" sz="1800" dirty="0">
                <a:solidFill>
                  <a:schemeClr val="tx1">
                    <a:lumMod val="75000"/>
                    <a:lumOff val="25000"/>
                  </a:schemeClr>
                </a:solidFill>
                <a:latin typeface="メイリオ" panose="020B0604030504040204" pitchFamily="50" charset="-128"/>
                <a:ea typeface="メイリオ" panose="020B0604030504040204" pitchFamily="50" charset="-128"/>
              </a:rPr>
              <a:t>年の税制改正で、この対象期間が</a:t>
            </a:r>
            <a:r>
              <a:rPr lang="ja-JP" altLang="en-US" sz="1800" b="1" dirty="0">
                <a:solidFill>
                  <a:srgbClr val="FF0000"/>
                </a:solidFill>
                <a:latin typeface="メイリオ" panose="020B0604030504040204" pitchFamily="50" charset="-128"/>
                <a:ea typeface="メイリオ" panose="020B0604030504040204" pitchFamily="50" charset="-128"/>
              </a:rPr>
              <a:t>３年間から７年間に延長になりました。</a:t>
            </a:r>
            <a:r>
              <a:rPr lang="ja-JP" altLang="en-US" sz="1800" dirty="0">
                <a:solidFill>
                  <a:srgbClr val="404040"/>
                </a:solidFill>
                <a:latin typeface="メイリオ" panose="020B0604030504040204" pitchFamily="50" charset="-128"/>
                <a:ea typeface="メイリオ" panose="020B0604030504040204" pitchFamily="50" charset="-128"/>
              </a:rPr>
              <a:t>ただし、延長された４年間については総額</a:t>
            </a:r>
            <a:r>
              <a:rPr lang="en-US" altLang="ja-JP" sz="1800" dirty="0">
                <a:solidFill>
                  <a:srgbClr val="404040"/>
                </a:solidFill>
                <a:latin typeface="メイリオ" panose="020B0604030504040204" pitchFamily="50" charset="-128"/>
                <a:ea typeface="メイリオ" panose="020B0604030504040204" pitchFamily="50" charset="-128"/>
              </a:rPr>
              <a:t>100</a:t>
            </a:r>
            <a:r>
              <a:rPr lang="ja-JP" altLang="en-US" sz="1800" dirty="0">
                <a:solidFill>
                  <a:srgbClr val="404040"/>
                </a:solidFill>
                <a:latin typeface="メイリオ" panose="020B0604030504040204" pitchFamily="50" charset="-128"/>
                <a:ea typeface="メイリオ" panose="020B0604030504040204" pitchFamily="50" charset="-128"/>
              </a:rPr>
              <a:t>万円まで加算されません</a:t>
            </a:r>
            <a:r>
              <a:rPr lang="ja-JP" altLang="en-US" sz="1800" dirty="0">
                <a:solidFill>
                  <a:schemeClr val="tx1">
                    <a:lumMod val="75000"/>
                    <a:lumOff val="25000"/>
                  </a:schemeClr>
                </a:solidFill>
                <a:latin typeface="メイリオ" panose="020B0604030504040204" pitchFamily="50" charset="-128"/>
                <a:ea typeface="メイリオ" panose="020B0604030504040204" pitchFamily="50" charset="-128"/>
              </a:rPr>
              <a:t>。</a:t>
            </a:r>
            <a:r>
              <a:rPr lang="en-US" altLang="ja-JP" sz="1800" dirty="0">
                <a:solidFill>
                  <a:schemeClr val="tx1">
                    <a:lumMod val="75000"/>
                    <a:lumOff val="25000"/>
                  </a:schemeClr>
                </a:solidFill>
                <a:latin typeface="メイリオ" panose="020B0604030504040204" pitchFamily="50" charset="-128"/>
                <a:ea typeface="メイリオ" panose="020B0604030504040204" pitchFamily="50" charset="-128"/>
              </a:rPr>
              <a:t>2024</a:t>
            </a:r>
            <a:r>
              <a:rPr lang="ja-JP" altLang="en-US" sz="1800" dirty="0">
                <a:solidFill>
                  <a:schemeClr val="tx1">
                    <a:lumMod val="75000"/>
                    <a:lumOff val="25000"/>
                  </a:schemeClr>
                </a:solidFill>
                <a:latin typeface="メイリオ" panose="020B0604030504040204" pitchFamily="50" charset="-128"/>
                <a:ea typeface="メイリオ" panose="020B0604030504040204" pitchFamily="50" charset="-128"/>
              </a:rPr>
              <a:t>年１月１日以降に行う贈与については、</a:t>
            </a:r>
            <a:r>
              <a:rPr lang="ja-JP" altLang="en-US" sz="1800" b="1" dirty="0">
                <a:solidFill>
                  <a:schemeClr val="tx1">
                    <a:lumMod val="75000"/>
                    <a:lumOff val="25000"/>
                  </a:schemeClr>
                </a:solidFill>
                <a:latin typeface="メイリオ" panose="020B0604030504040204" pitchFamily="50" charset="-128"/>
                <a:ea typeface="メイリオ" panose="020B0604030504040204" pitchFamily="50" charset="-128"/>
              </a:rPr>
              <a:t>段階的に期間が延長</a:t>
            </a:r>
            <a:r>
              <a:rPr lang="ja-JP" altLang="en-US" sz="1800" dirty="0">
                <a:solidFill>
                  <a:schemeClr val="tx1">
                    <a:lumMod val="75000"/>
                    <a:lumOff val="25000"/>
                  </a:schemeClr>
                </a:solidFill>
                <a:latin typeface="メイリオ" panose="020B0604030504040204" pitchFamily="50" charset="-128"/>
                <a:ea typeface="メイリオ" panose="020B0604030504040204" pitchFamily="50" charset="-128"/>
              </a:rPr>
              <a:t>されていき、</a:t>
            </a:r>
            <a:r>
              <a:rPr lang="en-US" altLang="ja-JP" sz="1800" dirty="0">
                <a:solidFill>
                  <a:schemeClr val="tx1">
                    <a:lumMod val="75000"/>
                    <a:lumOff val="25000"/>
                  </a:schemeClr>
                </a:solidFill>
                <a:latin typeface="メイリオ" panose="020B0604030504040204" pitchFamily="50" charset="-128"/>
                <a:ea typeface="メイリオ" panose="020B0604030504040204" pitchFamily="50" charset="-128"/>
              </a:rPr>
              <a:t>2031</a:t>
            </a:r>
            <a:r>
              <a:rPr lang="ja-JP" altLang="en-US" sz="1800" dirty="0">
                <a:solidFill>
                  <a:schemeClr val="tx1">
                    <a:lumMod val="75000"/>
                    <a:lumOff val="25000"/>
                  </a:schemeClr>
                </a:solidFill>
                <a:latin typeface="メイリオ" panose="020B0604030504040204" pitchFamily="50" charset="-128"/>
                <a:ea typeface="メイリオ" panose="020B0604030504040204" pitchFamily="50" charset="-128"/>
              </a:rPr>
              <a:t>年１月１日からは完全に</a:t>
            </a:r>
            <a:r>
              <a:rPr lang="ja-JP" altLang="en-US" sz="1800" b="1" dirty="0">
                <a:solidFill>
                  <a:srgbClr val="FF0000"/>
                </a:solidFill>
                <a:latin typeface="メイリオ" panose="020B0604030504040204" pitchFamily="50" charset="-128"/>
                <a:ea typeface="メイリオ" panose="020B0604030504040204" pitchFamily="50" charset="-128"/>
              </a:rPr>
              <a:t>７年間</a:t>
            </a:r>
            <a:r>
              <a:rPr lang="ja-JP" altLang="en-US" sz="1800" dirty="0">
                <a:solidFill>
                  <a:schemeClr val="tx1">
                    <a:lumMod val="75000"/>
                    <a:lumOff val="25000"/>
                  </a:schemeClr>
                </a:solidFill>
                <a:latin typeface="メイリオ" panose="020B0604030504040204" pitchFamily="50" charset="-128"/>
                <a:ea typeface="メイリオ" panose="020B0604030504040204" pitchFamily="50" charset="-128"/>
              </a:rPr>
              <a:t>の加算期間に移行することになります。</a:t>
            </a:r>
          </a:p>
        </p:txBody>
      </p:sp>
    </p:spTree>
    <p:extLst>
      <p:ext uri="{BB962C8B-B14F-4D97-AF65-F5344CB8AC3E}">
        <p14:creationId xmlns:p14="http://schemas.microsoft.com/office/powerpoint/2010/main" val="38521435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F522BFE0-85FB-B8ED-7CD6-6ACA8CFBDC6B}"/>
              </a:ext>
            </a:extLst>
          </p:cNvPr>
          <p:cNvSpPr>
            <a:spLocks noGrp="1"/>
          </p:cNvSpPr>
          <p:nvPr>
            <p:ph type="title"/>
          </p:nvPr>
        </p:nvSpPr>
        <p:spPr/>
        <p:txBody>
          <a:bodyPr>
            <a:normAutofit/>
          </a:bodyPr>
          <a:lstStyle/>
          <a:p>
            <a:r>
              <a:rPr lang="ja-JP" altLang="en-US" b="1" dirty="0">
                <a:solidFill>
                  <a:schemeClr val="bg1"/>
                </a:solidFill>
              </a:rPr>
              <a:t>生前贈与加算のルールとは？</a:t>
            </a:r>
            <a:endParaRPr lang="ja-JP" altLang="en-US" dirty="0"/>
          </a:p>
        </p:txBody>
      </p:sp>
      <p:graphicFrame>
        <p:nvGraphicFramePr>
          <p:cNvPr id="2" name="表 5">
            <a:extLst>
              <a:ext uri="{FF2B5EF4-FFF2-40B4-BE49-F238E27FC236}">
                <a16:creationId xmlns:a16="http://schemas.microsoft.com/office/drawing/2014/main" id="{19F851F2-238A-8546-95BD-FCAA0DF7F426}"/>
              </a:ext>
            </a:extLst>
          </p:cNvPr>
          <p:cNvGraphicFramePr>
            <a:graphicFrameLocks noGrp="1"/>
          </p:cNvGraphicFramePr>
          <p:nvPr>
            <p:ph idx="4294967295"/>
            <p:extLst>
              <p:ext uri="{D42A27DB-BD31-4B8C-83A1-F6EECF244321}">
                <p14:modId xmlns:p14="http://schemas.microsoft.com/office/powerpoint/2010/main" val="3920082504"/>
              </p:ext>
            </p:extLst>
          </p:nvPr>
        </p:nvGraphicFramePr>
        <p:xfrm>
          <a:off x="904959" y="1259557"/>
          <a:ext cx="8905792" cy="4484259"/>
        </p:xfrm>
        <a:graphic>
          <a:graphicData uri="http://schemas.openxmlformats.org/drawingml/2006/table">
            <a:tbl>
              <a:tblPr firstRow="1" bandRow="1">
                <a:tableStyleId>{5C22544A-7EE6-4342-B048-85BDC9FD1C3A}</a:tableStyleId>
              </a:tblPr>
              <a:tblGrid>
                <a:gridCol w="1776651">
                  <a:extLst>
                    <a:ext uri="{9D8B030D-6E8A-4147-A177-3AD203B41FA5}">
                      <a16:colId xmlns:a16="http://schemas.microsoft.com/office/drawing/2014/main" val="2724448842"/>
                    </a:ext>
                  </a:extLst>
                </a:gridCol>
                <a:gridCol w="2520280">
                  <a:extLst>
                    <a:ext uri="{9D8B030D-6E8A-4147-A177-3AD203B41FA5}">
                      <a16:colId xmlns:a16="http://schemas.microsoft.com/office/drawing/2014/main" val="1165269664"/>
                    </a:ext>
                  </a:extLst>
                </a:gridCol>
                <a:gridCol w="4608861">
                  <a:extLst>
                    <a:ext uri="{9D8B030D-6E8A-4147-A177-3AD203B41FA5}">
                      <a16:colId xmlns:a16="http://schemas.microsoft.com/office/drawing/2014/main" val="2267915665"/>
                    </a:ext>
                  </a:extLst>
                </a:gridCol>
              </a:tblGrid>
              <a:tr h="469635">
                <a:tc>
                  <a:txBody>
                    <a:bodyPr/>
                    <a:lstStyle/>
                    <a:p>
                      <a:r>
                        <a:rPr kumimoji="1" lang="ja-JP" altLang="en-US" sz="2000" dirty="0">
                          <a:latin typeface="メイリオ" panose="020B0604030504040204" pitchFamily="50" charset="-128"/>
                          <a:ea typeface="メイリオ" panose="020B0604030504040204" pitchFamily="50" charset="-128"/>
                        </a:rPr>
                        <a:t>相続開始の年</a:t>
                      </a:r>
                    </a:p>
                  </a:txBody>
                  <a:tcPr marL="105589" marR="105589" marT="52794" marB="52794" anchor="ctr"/>
                </a:tc>
                <a:tc>
                  <a:txBody>
                    <a:bodyPr/>
                    <a:lstStyle/>
                    <a:p>
                      <a:r>
                        <a:rPr kumimoji="1" lang="ja-JP" altLang="en-US" sz="2000" dirty="0">
                          <a:latin typeface="メイリオ" panose="020B0604030504040204" pitchFamily="50" charset="-128"/>
                          <a:ea typeface="メイリオ" panose="020B0604030504040204" pitchFamily="50" charset="-128"/>
                        </a:rPr>
                        <a:t>生前贈与加算の年数</a:t>
                      </a:r>
                    </a:p>
                  </a:txBody>
                  <a:tcPr marL="105589" marR="105589" marT="52794" marB="52794" anchor="ctr"/>
                </a:tc>
                <a:tc>
                  <a:txBody>
                    <a:bodyPr/>
                    <a:lstStyle/>
                    <a:p>
                      <a:r>
                        <a:rPr kumimoji="1" lang="ja-JP" altLang="en-US" sz="2000" dirty="0">
                          <a:latin typeface="メイリオ" panose="020B0604030504040204" pitchFamily="50" charset="-128"/>
                          <a:ea typeface="メイリオ" panose="020B0604030504040204" pitchFamily="50" charset="-128"/>
                        </a:rPr>
                        <a:t>生前贈与加算の対象となる贈与の年</a:t>
                      </a:r>
                    </a:p>
                  </a:txBody>
                  <a:tcPr marL="105589" marR="105589" marT="52794" marB="52794" anchor="ctr"/>
                </a:tc>
                <a:extLst>
                  <a:ext uri="{0D108BD9-81ED-4DB2-BD59-A6C34878D82A}">
                    <a16:rowId xmlns:a16="http://schemas.microsoft.com/office/drawing/2014/main" val="556854624"/>
                  </a:ext>
                </a:extLst>
              </a:tr>
              <a:tr h="500363">
                <a:tc>
                  <a:txBody>
                    <a:bodyPr/>
                    <a:lstStyle/>
                    <a:p>
                      <a:r>
                        <a:rPr kumimoji="1" lang="en-US" altLang="ja-JP" sz="2600" dirty="0">
                          <a:latin typeface="メイリオ" panose="020B0604030504040204" pitchFamily="50" charset="-128"/>
                          <a:ea typeface="メイリオ" panose="020B0604030504040204" pitchFamily="50" charset="-128"/>
                        </a:rPr>
                        <a:t>2024</a:t>
                      </a:r>
                      <a:r>
                        <a:rPr kumimoji="1" lang="ja-JP" altLang="en-US" sz="2600" dirty="0">
                          <a:latin typeface="メイリオ" panose="020B0604030504040204" pitchFamily="50" charset="-128"/>
                          <a:ea typeface="メイリオ" panose="020B0604030504040204" pitchFamily="50" charset="-128"/>
                        </a:rPr>
                        <a:t>年</a:t>
                      </a:r>
                    </a:p>
                  </a:txBody>
                  <a:tcPr marL="105589" marR="105589" marT="52794" marB="52794"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600" dirty="0">
                          <a:latin typeface="メイリオ" panose="020B0604030504040204" pitchFamily="50" charset="-128"/>
                          <a:ea typeface="メイリオ" panose="020B0604030504040204" pitchFamily="50" charset="-128"/>
                        </a:rPr>
                        <a:t>３年</a:t>
                      </a:r>
                    </a:p>
                  </a:txBody>
                  <a:tcPr marL="105589" marR="105589" marT="52794" marB="52794" anchor="ctr"/>
                </a:tc>
                <a:tc>
                  <a:txBody>
                    <a:bodyPr/>
                    <a:lstStyle/>
                    <a:p>
                      <a:r>
                        <a:rPr kumimoji="1" lang="en-US" altLang="ja-JP" sz="2600" dirty="0">
                          <a:latin typeface="メイリオ" panose="020B0604030504040204" pitchFamily="50" charset="-128"/>
                          <a:ea typeface="メイリオ" panose="020B0604030504040204" pitchFamily="50" charset="-128"/>
                        </a:rPr>
                        <a:t>2021</a:t>
                      </a:r>
                      <a:r>
                        <a:rPr kumimoji="1" lang="ja-JP" altLang="en-US" sz="2600" dirty="0">
                          <a:latin typeface="メイリオ" panose="020B0604030504040204" pitchFamily="50" charset="-128"/>
                          <a:ea typeface="メイリオ" panose="020B0604030504040204" pitchFamily="50" charset="-128"/>
                        </a:rPr>
                        <a:t>年以降</a:t>
                      </a:r>
                    </a:p>
                  </a:txBody>
                  <a:tcPr marL="105589" marR="105589" marT="52794" marB="52794" anchor="ctr"/>
                </a:tc>
                <a:extLst>
                  <a:ext uri="{0D108BD9-81ED-4DB2-BD59-A6C34878D82A}">
                    <a16:rowId xmlns:a16="http://schemas.microsoft.com/office/drawing/2014/main" val="3624762341"/>
                  </a:ext>
                </a:extLst>
              </a:tr>
              <a:tr h="500363">
                <a:tc>
                  <a:txBody>
                    <a:bodyPr/>
                    <a:lstStyle/>
                    <a:p>
                      <a:r>
                        <a:rPr kumimoji="1" lang="en-US" altLang="ja-JP" sz="2600" dirty="0">
                          <a:latin typeface="メイリオ" panose="020B0604030504040204" pitchFamily="50" charset="-128"/>
                          <a:ea typeface="メイリオ" panose="020B0604030504040204" pitchFamily="50" charset="-128"/>
                        </a:rPr>
                        <a:t>2025</a:t>
                      </a:r>
                      <a:r>
                        <a:rPr kumimoji="1" lang="ja-JP" altLang="en-US" sz="2600" dirty="0">
                          <a:latin typeface="メイリオ" panose="020B0604030504040204" pitchFamily="50" charset="-128"/>
                          <a:ea typeface="メイリオ" panose="020B0604030504040204" pitchFamily="50" charset="-128"/>
                        </a:rPr>
                        <a:t>年</a:t>
                      </a:r>
                    </a:p>
                  </a:txBody>
                  <a:tcPr marL="105589" marR="105589" marT="52794" marB="52794"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600" dirty="0">
                          <a:latin typeface="メイリオ" panose="020B0604030504040204" pitchFamily="50" charset="-128"/>
                          <a:ea typeface="メイリオ" panose="020B0604030504040204" pitchFamily="50" charset="-128"/>
                        </a:rPr>
                        <a:t>３年</a:t>
                      </a:r>
                    </a:p>
                  </a:txBody>
                  <a:tcPr marL="105589" marR="105589" marT="52794" marB="52794" anchor="ctr"/>
                </a:tc>
                <a:tc>
                  <a:txBody>
                    <a:bodyPr/>
                    <a:lstStyle/>
                    <a:p>
                      <a:r>
                        <a:rPr kumimoji="1" lang="en-US" altLang="ja-JP" sz="2600" dirty="0">
                          <a:latin typeface="メイリオ" panose="020B0604030504040204" pitchFamily="50" charset="-128"/>
                          <a:ea typeface="メイリオ" panose="020B0604030504040204" pitchFamily="50" charset="-128"/>
                        </a:rPr>
                        <a:t>2022</a:t>
                      </a:r>
                      <a:r>
                        <a:rPr kumimoji="1" lang="ja-JP" altLang="en-US" sz="2600" dirty="0">
                          <a:latin typeface="メイリオ" panose="020B0604030504040204" pitchFamily="50" charset="-128"/>
                          <a:ea typeface="メイリオ" panose="020B0604030504040204" pitchFamily="50" charset="-128"/>
                        </a:rPr>
                        <a:t>年以降</a:t>
                      </a:r>
                    </a:p>
                  </a:txBody>
                  <a:tcPr marL="105589" marR="105589" marT="52794" marB="52794" anchor="ctr"/>
                </a:tc>
                <a:extLst>
                  <a:ext uri="{0D108BD9-81ED-4DB2-BD59-A6C34878D82A}">
                    <a16:rowId xmlns:a16="http://schemas.microsoft.com/office/drawing/2014/main" val="763882415"/>
                  </a:ext>
                </a:extLst>
              </a:tr>
              <a:tr h="500363">
                <a:tc>
                  <a:txBody>
                    <a:bodyPr/>
                    <a:lstStyle/>
                    <a:p>
                      <a:r>
                        <a:rPr kumimoji="1" lang="en-US" altLang="ja-JP" sz="2600" dirty="0">
                          <a:latin typeface="メイリオ" panose="020B0604030504040204" pitchFamily="50" charset="-128"/>
                          <a:ea typeface="メイリオ" panose="020B0604030504040204" pitchFamily="50" charset="-128"/>
                        </a:rPr>
                        <a:t>2026</a:t>
                      </a:r>
                      <a:r>
                        <a:rPr kumimoji="1" lang="ja-JP" altLang="en-US" sz="2600" dirty="0">
                          <a:latin typeface="メイリオ" panose="020B0604030504040204" pitchFamily="50" charset="-128"/>
                          <a:ea typeface="メイリオ" panose="020B0604030504040204" pitchFamily="50" charset="-128"/>
                        </a:rPr>
                        <a:t>年</a:t>
                      </a:r>
                      <a:endParaRPr kumimoji="1" lang="en-US" altLang="ja-JP" sz="2600" dirty="0">
                        <a:latin typeface="メイリオ" panose="020B0604030504040204" pitchFamily="50" charset="-128"/>
                        <a:ea typeface="メイリオ" panose="020B0604030504040204" pitchFamily="50" charset="-128"/>
                      </a:endParaRPr>
                    </a:p>
                  </a:txBody>
                  <a:tcPr marL="105589" marR="105589" marT="52794" marB="52794"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600" dirty="0">
                          <a:latin typeface="メイリオ" panose="020B0604030504040204" pitchFamily="50" charset="-128"/>
                          <a:ea typeface="メイリオ" panose="020B0604030504040204" pitchFamily="50" charset="-128"/>
                        </a:rPr>
                        <a:t>３年</a:t>
                      </a:r>
                    </a:p>
                  </a:txBody>
                  <a:tcPr marL="105589" marR="105589" marT="52794" marB="52794" anchor="ctr"/>
                </a:tc>
                <a:tc>
                  <a:txBody>
                    <a:bodyPr/>
                    <a:lstStyle/>
                    <a:p>
                      <a:r>
                        <a:rPr kumimoji="1" lang="en-US" altLang="ja-JP" sz="2600" dirty="0">
                          <a:latin typeface="メイリオ" panose="020B0604030504040204" pitchFamily="50" charset="-128"/>
                          <a:ea typeface="メイリオ" panose="020B0604030504040204" pitchFamily="50" charset="-128"/>
                        </a:rPr>
                        <a:t>2023</a:t>
                      </a:r>
                      <a:r>
                        <a:rPr kumimoji="1" lang="ja-JP" altLang="en-US" sz="2600" dirty="0">
                          <a:latin typeface="メイリオ" panose="020B0604030504040204" pitchFamily="50" charset="-128"/>
                          <a:ea typeface="メイリオ" panose="020B0604030504040204" pitchFamily="50" charset="-128"/>
                        </a:rPr>
                        <a:t>年以降</a:t>
                      </a:r>
                    </a:p>
                  </a:txBody>
                  <a:tcPr marL="105589" marR="105589" marT="52794" marB="52794" anchor="ctr"/>
                </a:tc>
                <a:extLst>
                  <a:ext uri="{0D108BD9-81ED-4DB2-BD59-A6C34878D82A}">
                    <a16:rowId xmlns:a16="http://schemas.microsoft.com/office/drawing/2014/main" val="797985327"/>
                  </a:ext>
                </a:extLst>
              </a:tr>
              <a:tr h="500363">
                <a:tc>
                  <a:txBody>
                    <a:bodyPr/>
                    <a:lstStyle/>
                    <a:p>
                      <a:r>
                        <a:rPr kumimoji="1" lang="en-US" altLang="ja-JP" sz="2600" dirty="0">
                          <a:latin typeface="メイリオ" panose="020B0604030504040204" pitchFamily="50" charset="-128"/>
                          <a:ea typeface="メイリオ" panose="020B0604030504040204" pitchFamily="50" charset="-128"/>
                        </a:rPr>
                        <a:t>2027</a:t>
                      </a:r>
                      <a:r>
                        <a:rPr kumimoji="1" lang="ja-JP" altLang="en-US" sz="2600" dirty="0">
                          <a:latin typeface="メイリオ" panose="020B0604030504040204" pitchFamily="50" charset="-128"/>
                          <a:ea typeface="メイリオ" panose="020B0604030504040204" pitchFamily="50" charset="-128"/>
                        </a:rPr>
                        <a:t>年</a:t>
                      </a:r>
                    </a:p>
                  </a:txBody>
                  <a:tcPr marL="105589" marR="105589" marT="52794" marB="52794" anchor="ctr"/>
                </a:tc>
                <a:tc>
                  <a:txBody>
                    <a:bodyPr/>
                    <a:lstStyle/>
                    <a:p>
                      <a:r>
                        <a:rPr kumimoji="1" lang="ja-JP" altLang="en-US" sz="2600" dirty="0">
                          <a:latin typeface="メイリオ" panose="020B0604030504040204" pitchFamily="50" charset="-128"/>
                          <a:ea typeface="メイリオ" panose="020B0604030504040204" pitchFamily="50" charset="-128"/>
                        </a:rPr>
                        <a:t>３～４年</a:t>
                      </a:r>
                    </a:p>
                  </a:txBody>
                  <a:tcPr marL="105589" marR="105589" marT="52794" marB="52794" anchor="ctr"/>
                </a:tc>
                <a:tc>
                  <a:txBody>
                    <a:bodyPr/>
                    <a:lstStyle/>
                    <a:p>
                      <a:r>
                        <a:rPr kumimoji="1" lang="en-US" altLang="ja-JP" sz="2600" dirty="0">
                          <a:latin typeface="メイリオ" panose="020B0604030504040204" pitchFamily="50" charset="-128"/>
                          <a:ea typeface="メイリオ" panose="020B0604030504040204" pitchFamily="50" charset="-128"/>
                        </a:rPr>
                        <a:t>2024</a:t>
                      </a:r>
                      <a:r>
                        <a:rPr kumimoji="1" lang="ja-JP" altLang="en-US" sz="2600" dirty="0">
                          <a:latin typeface="メイリオ" panose="020B0604030504040204" pitchFamily="50" charset="-128"/>
                          <a:ea typeface="メイリオ" panose="020B0604030504040204" pitchFamily="50" charset="-128"/>
                        </a:rPr>
                        <a:t>年以降</a:t>
                      </a:r>
                    </a:p>
                  </a:txBody>
                  <a:tcPr marL="105589" marR="105589" marT="52794" marB="52794" anchor="ctr"/>
                </a:tc>
                <a:extLst>
                  <a:ext uri="{0D108BD9-81ED-4DB2-BD59-A6C34878D82A}">
                    <a16:rowId xmlns:a16="http://schemas.microsoft.com/office/drawing/2014/main" val="1409643316"/>
                  </a:ext>
                </a:extLst>
              </a:tr>
              <a:tr h="500363">
                <a:tc>
                  <a:txBody>
                    <a:bodyPr/>
                    <a:lstStyle/>
                    <a:p>
                      <a:r>
                        <a:rPr kumimoji="1" lang="en-US" altLang="ja-JP" sz="2600" dirty="0">
                          <a:latin typeface="メイリオ" panose="020B0604030504040204" pitchFamily="50" charset="-128"/>
                          <a:ea typeface="メイリオ" panose="020B0604030504040204" pitchFamily="50" charset="-128"/>
                        </a:rPr>
                        <a:t>2028</a:t>
                      </a:r>
                      <a:r>
                        <a:rPr kumimoji="1" lang="ja-JP" altLang="en-US" sz="2600" dirty="0">
                          <a:latin typeface="メイリオ" panose="020B0604030504040204" pitchFamily="50" charset="-128"/>
                          <a:ea typeface="メイリオ" panose="020B0604030504040204" pitchFamily="50" charset="-128"/>
                        </a:rPr>
                        <a:t>年</a:t>
                      </a:r>
                    </a:p>
                  </a:txBody>
                  <a:tcPr marL="105589" marR="105589" marT="52794" marB="52794" anchor="ctr"/>
                </a:tc>
                <a:tc>
                  <a:txBody>
                    <a:bodyPr/>
                    <a:lstStyle/>
                    <a:p>
                      <a:r>
                        <a:rPr kumimoji="1" lang="ja-JP" altLang="en-US" sz="2600" dirty="0">
                          <a:latin typeface="メイリオ" panose="020B0604030504040204" pitchFamily="50" charset="-128"/>
                          <a:ea typeface="メイリオ" panose="020B0604030504040204" pitchFamily="50" charset="-128"/>
                        </a:rPr>
                        <a:t>４～５年</a:t>
                      </a:r>
                    </a:p>
                  </a:txBody>
                  <a:tcPr marL="105589" marR="105589" marT="52794" marB="52794"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600" dirty="0">
                          <a:latin typeface="メイリオ" panose="020B0604030504040204" pitchFamily="50" charset="-128"/>
                          <a:ea typeface="メイリオ" panose="020B0604030504040204" pitchFamily="50" charset="-128"/>
                        </a:rPr>
                        <a:t>2024</a:t>
                      </a:r>
                      <a:r>
                        <a:rPr kumimoji="1" lang="ja-JP" altLang="en-US" sz="2600" dirty="0">
                          <a:latin typeface="メイリオ" panose="020B0604030504040204" pitchFamily="50" charset="-128"/>
                          <a:ea typeface="メイリオ" panose="020B0604030504040204" pitchFamily="50" charset="-128"/>
                        </a:rPr>
                        <a:t>年以降</a:t>
                      </a:r>
                    </a:p>
                  </a:txBody>
                  <a:tcPr marL="105589" marR="105589" marT="52794" marB="52794" anchor="ctr"/>
                </a:tc>
                <a:extLst>
                  <a:ext uri="{0D108BD9-81ED-4DB2-BD59-A6C34878D82A}">
                    <a16:rowId xmlns:a16="http://schemas.microsoft.com/office/drawing/2014/main" val="3085339806"/>
                  </a:ext>
                </a:extLst>
              </a:tr>
              <a:tr h="500363">
                <a:tc>
                  <a:txBody>
                    <a:bodyPr/>
                    <a:lstStyle/>
                    <a:p>
                      <a:r>
                        <a:rPr kumimoji="1" lang="en-US" altLang="ja-JP" sz="2600" dirty="0">
                          <a:latin typeface="メイリオ" panose="020B0604030504040204" pitchFamily="50" charset="-128"/>
                          <a:ea typeface="メイリオ" panose="020B0604030504040204" pitchFamily="50" charset="-128"/>
                        </a:rPr>
                        <a:t>2029</a:t>
                      </a:r>
                      <a:r>
                        <a:rPr kumimoji="1" lang="ja-JP" altLang="en-US" sz="2600" dirty="0">
                          <a:latin typeface="メイリオ" panose="020B0604030504040204" pitchFamily="50" charset="-128"/>
                          <a:ea typeface="メイリオ" panose="020B0604030504040204" pitchFamily="50" charset="-128"/>
                        </a:rPr>
                        <a:t>年</a:t>
                      </a:r>
                    </a:p>
                  </a:txBody>
                  <a:tcPr marL="105589" marR="105589" marT="52794" marB="52794" anchor="ctr"/>
                </a:tc>
                <a:tc>
                  <a:txBody>
                    <a:bodyPr/>
                    <a:lstStyle/>
                    <a:p>
                      <a:r>
                        <a:rPr kumimoji="1" lang="ja-JP" altLang="en-US" sz="2600" dirty="0">
                          <a:latin typeface="メイリオ" panose="020B0604030504040204" pitchFamily="50" charset="-128"/>
                          <a:ea typeface="メイリオ" panose="020B0604030504040204" pitchFamily="50" charset="-128"/>
                        </a:rPr>
                        <a:t>５～６年</a:t>
                      </a:r>
                    </a:p>
                  </a:txBody>
                  <a:tcPr marL="105589" marR="105589" marT="52794" marB="52794"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600" dirty="0">
                          <a:latin typeface="メイリオ" panose="020B0604030504040204" pitchFamily="50" charset="-128"/>
                          <a:ea typeface="メイリオ" panose="020B0604030504040204" pitchFamily="50" charset="-128"/>
                        </a:rPr>
                        <a:t>2024</a:t>
                      </a:r>
                      <a:r>
                        <a:rPr kumimoji="1" lang="ja-JP" altLang="en-US" sz="2600" dirty="0">
                          <a:latin typeface="メイリオ" panose="020B0604030504040204" pitchFamily="50" charset="-128"/>
                          <a:ea typeface="メイリオ" panose="020B0604030504040204" pitchFamily="50" charset="-128"/>
                        </a:rPr>
                        <a:t>年以降</a:t>
                      </a:r>
                    </a:p>
                  </a:txBody>
                  <a:tcPr marL="105589" marR="105589" marT="52794" marB="52794" anchor="ctr"/>
                </a:tc>
                <a:extLst>
                  <a:ext uri="{0D108BD9-81ED-4DB2-BD59-A6C34878D82A}">
                    <a16:rowId xmlns:a16="http://schemas.microsoft.com/office/drawing/2014/main" val="3825119387"/>
                  </a:ext>
                </a:extLst>
              </a:tr>
              <a:tr h="500363">
                <a:tc>
                  <a:txBody>
                    <a:bodyPr/>
                    <a:lstStyle/>
                    <a:p>
                      <a:r>
                        <a:rPr kumimoji="1" lang="en-US" altLang="ja-JP" sz="2600" dirty="0">
                          <a:latin typeface="メイリオ" panose="020B0604030504040204" pitchFamily="50" charset="-128"/>
                          <a:ea typeface="メイリオ" panose="020B0604030504040204" pitchFamily="50" charset="-128"/>
                        </a:rPr>
                        <a:t>2030</a:t>
                      </a:r>
                      <a:r>
                        <a:rPr kumimoji="1" lang="ja-JP" altLang="en-US" sz="2600" dirty="0">
                          <a:latin typeface="メイリオ" panose="020B0604030504040204" pitchFamily="50" charset="-128"/>
                          <a:ea typeface="メイリオ" panose="020B0604030504040204" pitchFamily="50" charset="-128"/>
                        </a:rPr>
                        <a:t>年</a:t>
                      </a:r>
                    </a:p>
                  </a:txBody>
                  <a:tcPr marL="105589" marR="105589" marT="52794" marB="52794" anchor="ctr"/>
                </a:tc>
                <a:tc>
                  <a:txBody>
                    <a:bodyPr/>
                    <a:lstStyle/>
                    <a:p>
                      <a:r>
                        <a:rPr kumimoji="1" lang="ja-JP" altLang="en-US" sz="2600" dirty="0">
                          <a:latin typeface="メイリオ" panose="020B0604030504040204" pitchFamily="50" charset="-128"/>
                          <a:ea typeface="メイリオ" panose="020B0604030504040204" pitchFamily="50" charset="-128"/>
                        </a:rPr>
                        <a:t>６～７年</a:t>
                      </a:r>
                    </a:p>
                  </a:txBody>
                  <a:tcPr marL="105589" marR="105589" marT="52794" marB="52794"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600" dirty="0">
                          <a:latin typeface="メイリオ" panose="020B0604030504040204" pitchFamily="50" charset="-128"/>
                          <a:ea typeface="メイリオ" panose="020B0604030504040204" pitchFamily="50" charset="-128"/>
                        </a:rPr>
                        <a:t>2024</a:t>
                      </a:r>
                      <a:r>
                        <a:rPr kumimoji="1" lang="ja-JP" altLang="en-US" sz="2600" dirty="0">
                          <a:latin typeface="メイリオ" panose="020B0604030504040204" pitchFamily="50" charset="-128"/>
                          <a:ea typeface="メイリオ" panose="020B0604030504040204" pitchFamily="50" charset="-128"/>
                        </a:rPr>
                        <a:t>年以降</a:t>
                      </a:r>
                    </a:p>
                  </a:txBody>
                  <a:tcPr marL="105589" marR="105589" marT="52794" marB="52794" anchor="ctr"/>
                </a:tc>
                <a:extLst>
                  <a:ext uri="{0D108BD9-81ED-4DB2-BD59-A6C34878D82A}">
                    <a16:rowId xmlns:a16="http://schemas.microsoft.com/office/drawing/2014/main" val="567022713"/>
                  </a:ext>
                </a:extLst>
              </a:tr>
              <a:tr h="500363">
                <a:tc>
                  <a:txBody>
                    <a:bodyPr/>
                    <a:lstStyle/>
                    <a:p>
                      <a:r>
                        <a:rPr kumimoji="1" lang="en-US" altLang="ja-JP" sz="2600" dirty="0">
                          <a:latin typeface="メイリオ" panose="020B0604030504040204" pitchFamily="50" charset="-128"/>
                          <a:ea typeface="メイリオ" panose="020B0604030504040204" pitchFamily="50" charset="-128"/>
                        </a:rPr>
                        <a:t>2031</a:t>
                      </a:r>
                      <a:r>
                        <a:rPr kumimoji="1" lang="ja-JP" altLang="en-US" sz="2600" dirty="0">
                          <a:latin typeface="メイリオ" panose="020B0604030504040204" pitchFamily="50" charset="-128"/>
                          <a:ea typeface="メイリオ" panose="020B0604030504040204" pitchFamily="50" charset="-128"/>
                        </a:rPr>
                        <a:t>年</a:t>
                      </a:r>
                    </a:p>
                  </a:txBody>
                  <a:tcPr marL="105589" marR="105589" marT="52794" marB="52794" anchor="ctr"/>
                </a:tc>
                <a:tc>
                  <a:txBody>
                    <a:bodyPr/>
                    <a:lstStyle/>
                    <a:p>
                      <a:r>
                        <a:rPr kumimoji="1" lang="ja-JP" altLang="en-US" sz="2600" dirty="0">
                          <a:latin typeface="メイリオ" panose="020B0604030504040204" pitchFamily="50" charset="-128"/>
                          <a:ea typeface="メイリオ" panose="020B0604030504040204" pitchFamily="50" charset="-128"/>
                        </a:rPr>
                        <a:t>７年</a:t>
                      </a:r>
                    </a:p>
                  </a:txBody>
                  <a:tcPr marL="105589" marR="105589" marT="52794" marB="52794"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600" dirty="0">
                          <a:latin typeface="メイリオ" panose="020B0604030504040204" pitchFamily="50" charset="-128"/>
                          <a:ea typeface="メイリオ" panose="020B0604030504040204" pitchFamily="50" charset="-128"/>
                        </a:rPr>
                        <a:t>2024</a:t>
                      </a:r>
                      <a:r>
                        <a:rPr kumimoji="1" lang="ja-JP" altLang="en-US" sz="2600" dirty="0">
                          <a:latin typeface="メイリオ" panose="020B0604030504040204" pitchFamily="50" charset="-128"/>
                          <a:ea typeface="メイリオ" panose="020B0604030504040204" pitchFamily="50" charset="-128"/>
                        </a:rPr>
                        <a:t>年以降</a:t>
                      </a:r>
                    </a:p>
                  </a:txBody>
                  <a:tcPr marL="105589" marR="105589" marT="52794" marB="52794" anchor="ctr"/>
                </a:tc>
                <a:extLst>
                  <a:ext uri="{0D108BD9-81ED-4DB2-BD59-A6C34878D82A}">
                    <a16:rowId xmlns:a16="http://schemas.microsoft.com/office/drawing/2014/main" val="1397514342"/>
                  </a:ext>
                </a:extLst>
              </a:tr>
            </a:tbl>
          </a:graphicData>
        </a:graphic>
      </p:graphicFrame>
    </p:spTree>
    <p:extLst>
      <p:ext uri="{BB962C8B-B14F-4D97-AF65-F5344CB8AC3E}">
        <p14:creationId xmlns:p14="http://schemas.microsoft.com/office/powerpoint/2010/main" val="18945431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A5A02BAA-2B0F-ACF0-3E2B-111862E6C057}"/>
              </a:ext>
            </a:extLst>
          </p:cNvPr>
          <p:cNvSpPr>
            <a:spLocks noGrp="1"/>
          </p:cNvSpPr>
          <p:nvPr>
            <p:ph type="title"/>
          </p:nvPr>
        </p:nvSpPr>
        <p:spPr/>
        <p:txBody>
          <a:bodyPr>
            <a:normAutofit/>
          </a:bodyPr>
          <a:lstStyle/>
          <a:p>
            <a:r>
              <a:rPr lang="ja-JP" altLang="en-US" b="1" dirty="0">
                <a:solidFill>
                  <a:schemeClr val="bg1"/>
                </a:solidFill>
              </a:rPr>
              <a:t>生前贈与加算のルールとは？</a:t>
            </a:r>
            <a:endParaRPr lang="ja-JP" altLang="en-US" dirty="0"/>
          </a:p>
        </p:txBody>
      </p:sp>
      <p:sp>
        <p:nvSpPr>
          <p:cNvPr id="28" name="正方形/長方形 27">
            <a:extLst>
              <a:ext uri="{FF2B5EF4-FFF2-40B4-BE49-F238E27FC236}">
                <a16:creationId xmlns:a16="http://schemas.microsoft.com/office/drawing/2014/main" id="{440C4AC9-38C3-45F2-8B1C-68FA8FE2F87E}"/>
              </a:ext>
            </a:extLst>
          </p:cNvPr>
          <p:cNvSpPr/>
          <p:nvPr/>
        </p:nvSpPr>
        <p:spPr bwMode="gray">
          <a:xfrm>
            <a:off x="902398" y="1290740"/>
            <a:ext cx="4317052" cy="900000"/>
          </a:xfrm>
          <a:prstGeom prst="rect">
            <a:avLst/>
          </a:prstGeom>
          <a:solidFill>
            <a:schemeClr val="accent2"/>
          </a:solidFill>
          <a:ln>
            <a:noFill/>
          </a:ln>
          <a:effectLst/>
        </p:spPr>
        <p:style>
          <a:lnRef idx="3">
            <a:schemeClr val="lt1"/>
          </a:lnRef>
          <a:fillRef idx="1">
            <a:schemeClr val="accent5"/>
          </a:fillRef>
          <a:effectRef idx="1">
            <a:schemeClr val="accent5"/>
          </a:effectRef>
          <a:fontRef idx="minor">
            <a:schemeClr val="lt1"/>
          </a:fontRef>
        </p:style>
        <p:txBody>
          <a:bodyPr rtlCol="0" anchor="ctr"/>
          <a:lstStyle/>
          <a:p>
            <a:pPr algn="ctr"/>
            <a:endParaRPr lang="ja-JP" altLang="en-US" sz="1585" dirty="0">
              <a:latin typeface="メイリオ" panose="020B0604030504040204" pitchFamily="50" charset="-128"/>
              <a:ea typeface="メイリオ" panose="020B0604030504040204" pitchFamily="50" charset="-128"/>
            </a:endParaRPr>
          </a:p>
        </p:txBody>
      </p:sp>
      <p:sp>
        <p:nvSpPr>
          <p:cNvPr id="31" name="正方形/長方形 30">
            <a:extLst>
              <a:ext uri="{FF2B5EF4-FFF2-40B4-BE49-F238E27FC236}">
                <a16:creationId xmlns:a16="http://schemas.microsoft.com/office/drawing/2014/main" id="{5501D10B-FCC3-4815-AD07-5EBA845E94E6}"/>
              </a:ext>
            </a:extLst>
          </p:cNvPr>
          <p:cNvSpPr/>
          <p:nvPr/>
        </p:nvSpPr>
        <p:spPr bwMode="gray">
          <a:xfrm>
            <a:off x="902398" y="1259558"/>
            <a:ext cx="4320000" cy="4465820"/>
          </a:xfrm>
          <a:prstGeom prst="rect">
            <a:avLst/>
          </a:prstGeom>
          <a:noFill/>
          <a:ln w="76200">
            <a:solidFill>
              <a:schemeClr val="accent2"/>
            </a:solidFill>
          </a:ln>
          <a:effectLst/>
        </p:spPr>
        <p:style>
          <a:lnRef idx="3">
            <a:schemeClr val="lt1"/>
          </a:lnRef>
          <a:fillRef idx="1">
            <a:schemeClr val="accent5"/>
          </a:fillRef>
          <a:effectRef idx="1">
            <a:schemeClr val="accent5"/>
          </a:effectRef>
          <a:fontRef idx="minor">
            <a:schemeClr val="lt1"/>
          </a:fontRef>
        </p:style>
        <p:txBody>
          <a:bodyPr rtlCol="0" anchor="ctr"/>
          <a:lstStyle/>
          <a:p>
            <a:pPr algn="ctr"/>
            <a:endParaRPr lang="ja-JP" altLang="en-US" sz="1585" dirty="0">
              <a:latin typeface="メイリオ" panose="020B0604030504040204" pitchFamily="50" charset="-128"/>
              <a:ea typeface="メイリオ" panose="020B0604030504040204" pitchFamily="50" charset="-128"/>
            </a:endParaRPr>
          </a:p>
        </p:txBody>
      </p:sp>
      <p:sp>
        <p:nvSpPr>
          <p:cNvPr id="8" name="テキスト ボックス 7">
            <a:extLst>
              <a:ext uri="{FF2B5EF4-FFF2-40B4-BE49-F238E27FC236}">
                <a16:creationId xmlns:a16="http://schemas.microsoft.com/office/drawing/2014/main" id="{1C82B482-A5EA-49EB-BEE9-4E2652436A33}"/>
              </a:ext>
            </a:extLst>
          </p:cNvPr>
          <p:cNvSpPr txBox="1"/>
          <p:nvPr/>
        </p:nvSpPr>
        <p:spPr bwMode="gray">
          <a:xfrm>
            <a:off x="899451" y="1333314"/>
            <a:ext cx="4319999" cy="701731"/>
          </a:xfrm>
          <a:prstGeom prst="rect">
            <a:avLst/>
          </a:prstGeom>
          <a:noFill/>
        </p:spPr>
        <p:txBody>
          <a:bodyPr wrap="square" rtlCol="0">
            <a:spAutoFit/>
          </a:bodyPr>
          <a:lstStyle/>
          <a:p>
            <a:pPr algn="ctr">
              <a:lnSpc>
                <a:spcPct val="110000"/>
              </a:lnSpc>
            </a:pPr>
            <a:r>
              <a:rPr lang="ja-JP" altLang="en-US" sz="3600" b="1" dirty="0">
                <a:solidFill>
                  <a:schemeClr val="bg1"/>
                </a:solidFill>
                <a:latin typeface="+mn-ea"/>
              </a:rPr>
              <a:t>法定相続人</a:t>
            </a:r>
          </a:p>
        </p:txBody>
      </p:sp>
      <p:sp>
        <p:nvSpPr>
          <p:cNvPr id="32" name="正方形/長方形 31">
            <a:extLst>
              <a:ext uri="{FF2B5EF4-FFF2-40B4-BE49-F238E27FC236}">
                <a16:creationId xmlns:a16="http://schemas.microsoft.com/office/drawing/2014/main" id="{2830E2B0-5E07-4D9B-A764-B6BF8527A358}"/>
              </a:ext>
            </a:extLst>
          </p:cNvPr>
          <p:cNvSpPr/>
          <p:nvPr/>
        </p:nvSpPr>
        <p:spPr bwMode="gray">
          <a:xfrm>
            <a:off x="5450920" y="1259557"/>
            <a:ext cx="4338495" cy="900000"/>
          </a:xfrm>
          <a:prstGeom prst="rect">
            <a:avLst/>
          </a:prstGeom>
          <a:solidFill>
            <a:srgbClr val="699824"/>
          </a:solidFill>
          <a:ln>
            <a:noFill/>
          </a:ln>
          <a:effectLst/>
        </p:spPr>
        <p:style>
          <a:lnRef idx="3">
            <a:schemeClr val="lt1"/>
          </a:lnRef>
          <a:fillRef idx="1">
            <a:schemeClr val="accent5"/>
          </a:fillRef>
          <a:effectRef idx="1">
            <a:schemeClr val="accent5"/>
          </a:effectRef>
          <a:fontRef idx="minor">
            <a:schemeClr val="lt1"/>
          </a:fontRef>
        </p:style>
        <p:txBody>
          <a:bodyPr rtlCol="0" anchor="ctr"/>
          <a:lstStyle/>
          <a:p>
            <a:pPr algn="ctr"/>
            <a:endParaRPr lang="ja-JP" altLang="en-US" sz="1585" dirty="0">
              <a:latin typeface="メイリオ" panose="020B0604030504040204" pitchFamily="50" charset="-128"/>
              <a:ea typeface="メイリオ" panose="020B0604030504040204" pitchFamily="50" charset="-128"/>
            </a:endParaRPr>
          </a:p>
        </p:txBody>
      </p:sp>
      <p:sp>
        <p:nvSpPr>
          <p:cNvPr id="33" name="正方形/長方形 32">
            <a:extLst>
              <a:ext uri="{FF2B5EF4-FFF2-40B4-BE49-F238E27FC236}">
                <a16:creationId xmlns:a16="http://schemas.microsoft.com/office/drawing/2014/main" id="{BB6F8B18-66A1-4302-865D-6F70B6F00D2A}"/>
              </a:ext>
            </a:extLst>
          </p:cNvPr>
          <p:cNvSpPr/>
          <p:nvPr/>
        </p:nvSpPr>
        <p:spPr bwMode="gray">
          <a:xfrm>
            <a:off x="5490402" y="1259557"/>
            <a:ext cx="4320000" cy="4465820"/>
          </a:xfrm>
          <a:prstGeom prst="rect">
            <a:avLst/>
          </a:prstGeom>
          <a:noFill/>
          <a:ln w="76200">
            <a:solidFill>
              <a:schemeClr val="accent1"/>
            </a:solidFill>
          </a:ln>
          <a:effectLst/>
        </p:spPr>
        <p:style>
          <a:lnRef idx="3">
            <a:schemeClr val="lt1"/>
          </a:lnRef>
          <a:fillRef idx="1">
            <a:schemeClr val="accent5"/>
          </a:fillRef>
          <a:effectRef idx="1">
            <a:schemeClr val="accent5"/>
          </a:effectRef>
          <a:fontRef idx="minor">
            <a:schemeClr val="lt1"/>
          </a:fontRef>
        </p:style>
        <p:txBody>
          <a:bodyPr rtlCol="0" anchor="ctr"/>
          <a:lstStyle/>
          <a:p>
            <a:pPr algn="ctr"/>
            <a:endParaRPr lang="ja-JP" altLang="en-US" sz="1585" dirty="0">
              <a:latin typeface="メイリオ" panose="020B0604030504040204" pitchFamily="50" charset="-128"/>
              <a:ea typeface="メイリオ" panose="020B0604030504040204" pitchFamily="50" charset="-128"/>
            </a:endParaRPr>
          </a:p>
        </p:txBody>
      </p:sp>
      <p:sp>
        <p:nvSpPr>
          <p:cNvPr id="7" name="テキスト ボックス 6">
            <a:extLst>
              <a:ext uri="{FF2B5EF4-FFF2-40B4-BE49-F238E27FC236}">
                <a16:creationId xmlns:a16="http://schemas.microsoft.com/office/drawing/2014/main" id="{94596DF0-F27C-4A93-AEB1-65C2BBA27622}"/>
              </a:ext>
            </a:extLst>
          </p:cNvPr>
          <p:cNvSpPr txBox="1"/>
          <p:nvPr/>
        </p:nvSpPr>
        <p:spPr bwMode="gray">
          <a:xfrm>
            <a:off x="5487454" y="1358000"/>
            <a:ext cx="4320000" cy="677045"/>
          </a:xfrm>
          <a:prstGeom prst="rect">
            <a:avLst/>
          </a:prstGeom>
          <a:noFill/>
        </p:spPr>
        <p:txBody>
          <a:bodyPr wrap="square" rtlCol="0">
            <a:spAutoFit/>
          </a:bodyPr>
          <a:lstStyle/>
          <a:p>
            <a:pPr algn="ctr">
              <a:lnSpc>
                <a:spcPct val="110000"/>
              </a:lnSpc>
            </a:pPr>
            <a:r>
              <a:rPr lang="ja-JP" altLang="en-US" sz="3454" b="1" dirty="0">
                <a:solidFill>
                  <a:schemeClr val="bg1"/>
                </a:solidFill>
                <a:latin typeface="+mn-ea"/>
              </a:rPr>
              <a:t>法定相続人以外の方</a:t>
            </a:r>
          </a:p>
        </p:txBody>
      </p:sp>
      <p:sp>
        <p:nvSpPr>
          <p:cNvPr id="21" name="タイトル 1">
            <a:extLst>
              <a:ext uri="{FF2B5EF4-FFF2-40B4-BE49-F238E27FC236}">
                <a16:creationId xmlns:a16="http://schemas.microsoft.com/office/drawing/2014/main" id="{A0C64E43-55B2-4FA6-8800-BC5264DAD5EA}"/>
              </a:ext>
            </a:extLst>
          </p:cNvPr>
          <p:cNvSpPr txBox="1">
            <a:spLocks/>
          </p:cNvSpPr>
          <p:nvPr/>
        </p:nvSpPr>
        <p:spPr bwMode="gray">
          <a:xfrm>
            <a:off x="868330" y="6042163"/>
            <a:ext cx="8956740" cy="621692"/>
          </a:xfrm>
          <a:prstGeom prst="rect">
            <a:avLst/>
          </a:prstGeom>
        </p:spPr>
        <p:txBody>
          <a:bodyPr tIns="102811" bIns="0" anchor="ctr"/>
          <a:lstStyle>
            <a:lvl1pPr algn="l" defTabSz="1006846" rtl="0" eaLnBrk="1" latinLnBrk="0" hangingPunct="1">
              <a:lnSpc>
                <a:spcPct val="90000"/>
              </a:lnSpc>
              <a:spcBef>
                <a:spcPct val="0"/>
              </a:spcBef>
              <a:buNone/>
              <a:defRPr kumimoji="1" sz="3600" b="1" kern="1200">
                <a:solidFill>
                  <a:schemeClr val="bg1"/>
                </a:solidFill>
                <a:latin typeface="+mn-ea"/>
                <a:ea typeface="+mn-ea"/>
                <a:cs typeface="+mj-cs"/>
              </a:defRPr>
            </a:lvl1pPr>
          </a:lstStyle>
          <a:p>
            <a:r>
              <a:rPr lang="ja-JP" altLang="en-US" sz="2400" u="sng" dirty="0">
                <a:solidFill>
                  <a:srgbClr val="FF0000"/>
                </a:solidFill>
              </a:rPr>
              <a:t>法定相続人以外の方への贈与は生前贈与加算の対象にならない</a:t>
            </a:r>
          </a:p>
        </p:txBody>
      </p:sp>
      <p:pic>
        <p:nvPicPr>
          <p:cNvPr id="2" name="図 1">
            <a:extLst>
              <a:ext uri="{FF2B5EF4-FFF2-40B4-BE49-F238E27FC236}">
                <a16:creationId xmlns:a16="http://schemas.microsoft.com/office/drawing/2014/main" id="{2A32F3EC-5D20-12D3-DA4C-9AFD8D125DD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13435"/>
          <a:stretch/>
        </p:blipFill>
        <p:spPr>
          <a:xfrm>
            <a:off x="2940887" y="2950539"/>
            <a:ext cx="699404" cy="1018614"/>
          </a:xfrm>
          <a:prstGeom prst="rect">
            <a:avLst/>
          </a:prstGeom>
        </p:spPr>
      </p:pic>
      <p:pic>
        <p:nvPicPr>
          <p:cNvPr id="6" name="図 5">
            <a:extLst>
              <a:ext uri="{FF2B5EF4-FFF2-40B4-BE49-F238E27FC236}">
                <a16:creationId xmlns:a16="http://schemas.microsoft.com/office/drawing/2014/main" id="{C0E168A8-2387-B585-02F4-377E0D1CB34E}"/>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b="13004"/>
          <a:stretch/>
        </p:blipFill>
        <p:spPr>
          <a:xfrm>
            <a:off x="2088931" y="2868062"/>
            <a:ext cx="699404" cy="1095204"/>
          </a:xfrm>
          <a:prstGeom prst="rect">
            <a:avLst/>
          </a:prstGeom>
        </p:spPr>
      </p:pic>
      <p:pic>
        <p:nvPicPr>
          <p:cNvPr id="10" name="図 9">
            <a:extLst>
              <a:ext uri="{FF2B5EF4-FFF2-40B4-BE49-F238E27FC236}">
                <a16:creationId xmlns:a16="http://schemas.microsoft.com/office/drawing/2014/main" id="{98331384-2899-48E7-E2F7-DFC302F70670}"/>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b="21844"/>
          <a:stretch/>
        </p:blipFill>
        <p:spPr>
          <a:xfrm>
            <a:off x="1248747" y="2860892"/>
            <a:ext cx="674273" cy="1092176"/>
          </a:xfrm>
          <a:prstGeom prst="rect">
            <a:avLst/>
          </a:prstGeom>
        </p:spPr>
      </p:pic>
      <p:sp>
        <p:nvSpPr>
          <p:cNvPr id="13" name="四角形: 角を丸くする 12">
            <a:extLst>
              <a:ext uri="{FF2B5EF4-FFF2-40B4-BE49-F238E27FC236}">
                <a16:creationId xmlns:a16="http://schemas.microsoft.com/office/drawing/2014/main" id="{C76DB8F9-AABC-C9E8-9DD4-D53F7D80E33A}"/>
              </a:ext>
            </a:extLst>
          </p:cNvPr>
          <p:cNvSpPr/>
          <p:nvPr/>
        </p:nvSpPr>
        <p:spPr>
          <a:xfrm>
            <a:off x="1080674" y="4403131"/>
            <a:ext cx="3960000" cy="1080000"/>
          </a:xfrm>
          <a:prstGeom prst="roundRect">
            <a:avLst>
              <a:gd name="adj" fmla="val 8437"/>
            </a:avLst>
          </a:prstGeom>
          <a:solidFill>
            <a:schemeClr val="accent6">
              <a:lumMod val="20000"/>
              <a:lumOff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0189" tIns="40095" rIns="80189" bIns="40095" numCol="1" spcCol="0" rtlCol="0" fromWordArt="0" anchor="ctr" anchorCtr="0" forceAA="0" compatLnSpc="1">
            <a:prstTxWarp prst="textNoShape">
              <a:avLst/>
            </a:prstTxWarp>
            <a:noAutofit/>
          </a:bodyPr>
          <a:lstStyle/>
          <a:p>
            <a:pPr algn="ctr">
              <a:lnSpc>
                <a:spcPct val="120000"/>
              </a:lnSpc>
            </a:pPr>
            <a:r>
              <a:rPr lang="ja-JP" altLang="en-US" sz="2590" b="1" dirty="0">
                <a:solidFill>
                  <a:schemeClr val="accent2"/>
                </a:solidFill>
              </a:rPr>
              <a:t>７年以内の</a:t>
            </a:r>
          </a:p>
          <a:p>
            <a:pPr algn="ctr">
              <a:lnSpc>
                <a:spcPct val="120000"/>
              </a:lnSpc>
            </a:pPr>
            <a:r>
              <a:rPr lang="ja-JP" altLang="en-US" sz="2590" b="1" dirty="0">
                <a:solidFill>
                  <a:schemeClr val="accent2"/>
                </a:solidFill>
              </a:rPr>
              <a:t>加算対象になる</a:t>
            </a:r>
            <a:endParaRPr lang="ja-JP" altLang="en-US" sz="2590" dirty="0">
              <a:solidFill>
                <a:schemeClr val="tx1">
                  <a:lumMod val="75000"/>
                  <a:lumOff val="25000"/>
                </a:schemeClr>
              </a:solidFill>
            </a:endParaRPr>
          </a:p>
        </p:txBody>
      </p:sp>
      <p:pic>
        <p:nvPicPr>
          <p:cNvPr id="24" name="図 23">
            <a:extLst>
              <a:ext uri="{FF2B5EF4-FFF2-40B4-BE49-F238E27FC236}">
                <a16:creationId xmlns:a16="http://schemas.microsoft.com/office/drawing/2014/main" id="{EF9B0C35-7BCC-EE75-81C4-43F9647079C1}"/>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b="17407"/>
          <a:stretch/>
        </p:blipFill>
        <p:spPr>
          <a:xfrm>
            <a:off x="5773660" y="2909573"/>
            <a:ext cx="789684" cy="1036214"/>
          </a:xfrm>
          <a:prstGeom prst="rect">
            <a:avLst/>
          </a:prstGeom>
        </p:spPr>
      </p:pic>
      <p:sp>
        <p:nvSpPr>
          <p:cNvPr id="25" name="四角形: 角を丸くする 24">
            <a:extLst>
              <a:ext uri="{FF2B5EF4-FFF2-40B4-BE49-F238E27FC236}">
                <a16:creationId xmlns:a16="http://schemas.microsoft.com/office/drawing/2014/main" id="{1787B882-AFB4-1439-1F4B-1FD47C184AA5}"/>
              </a:ext>
            </a:extLst>
          </p:cNvPr>
          <p:cNvSpPr/>
          <p:nvPr/>
        </p:nvSpPr>
        <p:spPr>
          <a:xfrm>
            <a:off x="5626559" y="4403131"/>
            <a:ext cx="3960000" cy="1080000"/>
          </a:xfrm>
          <a:prstGeom prst="roundRect">
            <a:avLst>
              <a:gd name="adj" fmla="val 8437"/>
            </a:avLst>
          </a:prstGeom>
          <a:solidFill>
            <a:schemeClr val="accent6">
              <a:lumMod val="20000"/>
              <a:lumOff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0189" tIns="40095" rIns="80189" bIns="40095" numCol="1" spcCol="0" rtlCol="0" fromWordArt="0" anchor="ctr" anchorCtr="0" forceAA="0" compatLnSpc="1">
            <a:prstTxWarp prst="textNoShape">
              <a:avLst/>
            </a:prstTxWarp>
            <a:noAutofit/>
          </a:bodyPr>
          <a:lstStyle/>
          <a:p>
            <a:pPr algn="ctr">
              <a:lnSpc>
                <a:spcPct val="120000"/>
              </a:lnSpc>
            </a:pPr>
            <a:r>
              <a:rPr lang="ja-JP" altLang="en-US" sz="2590" b="1" dirty="0">
                <a:solidFill>
                  <a:srgbClr val="259953"/>
                </a:solidFill>
              </a:rPr>
              <a:t>７年以内の</a:t>
            </a:r>
          </a:p>
          <a:p>
            <a:pPr algn="ctr">
              <a:lnSpc>
                <a:spcPct val="120000"/>
              </a:lnSpc>
            </a:pPr>
            <a:r>
              <a:rPr lang="ja-JP" altLang="en-US" sz="2590" b="1" dirty="0">
                <a:solidFill>
                  <a:srgbClr val="259953"/>
                </a:solidFill>
              </a:rPr>
              <a:t>加算対象にならない</a:t>
            </a:r>
            <a:endParaRPr lang="ja-JP" altLang="en-US" sz="2590" dirty="0">
              <a:solidFill>
                <a:srgbClr val="259953"/>
              </a:solidFill>
            </a:endParaRPr>
          </a:p>
        </p:txBody>
      </p:sp>
      <p:sp>
        <p:nvSpPr>
          <p:cNvPr id="26" name="テキスト ボックス 25">
            <a:extLst>
              <a:ext uri="{FF2B5EF4-FFF2-40B4-BE49-F238E27FC236}">
                <a16:creationId xmlns:a16="http://schemas.microsoft.com/office/drawing/2014/main" id="{EA0415E4-058B-09A3-3C43-C3F74A5C7EAA}"/>
              </a:ext>
            </a:extLst>
          </p:cNvPr>
          <p:cNvSpPr txBox="1"/>
          <p:nvPr/>
        </p:nvSpPr>
        <p:spPr bwMode="gray">
          <a:xfrm flipH="1">
            <a:off x="3686486" y="2822703"/>
            <a:ext cx="1371387" cy="1329723"/>
          </a:xfrm>
          <a:prstGeom prst="rect">
            <a:avLst/>
          </a:prstGeom>
          <a:noFill/>
        </p:spPr>
        <p:txBody>
          <a:bodyPr wrap="square" rtlCol="0">
            <a:spAutoFit/>
          </a:bodyPr>
          <a:lstStyle/>
          <a:p>
            <a:pPr>
              <a:lnSpc>
                <a:spcPct val="120000"/>
              </a:lnSpc>
            </a:pPr>
            <a:r>
              <a:rPr lang="ja-JP" altLang="en-US" sz="2265" b="1" dirty="0">
                <a:solidFill>
                  <a:schemeClr val="tx1">
                    <a:lumMod val="85000"/>
                    <a:lumOff val="15000"/>
                  </a:schemeClr>
                </a:solidFill>
                <a:latin typeface="+mn-ea"/>
              </a:rPr>
              <a:t>長男</a:t>
            </a:r>
            <a:endParaRPr lang="en-US" altLang="ja-JP" sz="2265" b="1" dirty="0">
              <a:solidFill>
                <a:schemeClr val="tx1">
                  <a:lumMod val="85000"/>
                  <a:lumOff val="15000"/>
                </a:schemeClr>
              </a:solidFill>
              <a:latin typeface="+mn-ea"/>
            </a:endParaRPr>
          </a:p>
          <a:p>
            <a:pPr>
              <a:lnSpc>
                <a:spcPct val="120000"/>
              </a:lnSpc>
            </a:pPr>
            <a:r>
              <a:rPr lang="ja-JP" altLang="en-US" sz="2265" b="1" dirty="0">
                <a:solidFill>
                  <a:schemeClr val="tx1">
                    <a:lumMod val="85000"/>
                    <a:lumOff val="15000"/>
                  </a:schemeClr>
                </a:solidFill>
                <a:latin typeface="+mn-ea"/>
              </a:rPr>
              <a:t>長女</a:t>
            </a:r>
            <a:endParaRPr lang="en-US" altLang="ja-JP" sz="2265" b="1" dirty="0">
              <a:solidFill>
                <a:schemeClr val="tx1">
                  <a:lumMod val="85000"/>
                  <a:lumOff val="15000"/>
                </a:schemeClr>
              </a:solidFill>
              <a:latin typeface="+mn-ea"/>
            </a:endParaRPr>
          </a:p>
          <a:p>
            <a:pPr>
              <a:lnSpc>
                <a:spcPct val="120000"/>
              </a:lnSpc>
            </a:pPr>
            <a:r>
              <a:rPr lang="ja-JP" altLang="en-US" sz="2265" b="1" dirty="0">
                <a:solidFill>
                  <a:schemeClr val="tx1">
                    <a:lumMod val="85000"/>
                    <a:lumOff val="15000"/>
                  </a:schemeClr>
                </a:solidFill>
                <a:latin typeface="+mn-ea"/>
              </a:rPr>
              <a:t>次女　等</a:t>
            </a:r>
          </a:p>
        </p:txBody>
      </p:sp>
      <p:sp>
        <p:nvSpPr>
          <p:cNvPr id="27" name="テキスト ボックス 26">
            <a:extLst>
              <a:ext uri="{FF2B5EF4-FFF2-40B4-BE49-F238E27FC236}">
                <a16:creationId xmlns:a16="http://schemas.microsoft.com/office/drawing/2014/main" id="{8B62D9EC-7643-1D31-4A2D-033C287D9721}"/>
              </a:ext>
            </a:extLst>
          </p:cNvPr>
          <p:cNvSpPr txBox="1"/>
          <p:nvPr/>
        </p:nvSpPr>
        <p:spPr bwMode="gray">
          <a:xfrm flipH="1">
            <a:off x="7883641" y="2873119"/>
            <a:ext cx="1954162" cy="1196225"/>
          </a:xfrm>
          <a:prstGeom prst="rect">
            <a:avLst/>
          </a:prstGeom>
          <a:noFill/>
        </p:spPr>
        <p:txBody>
          <a:bodyPr wrap="square" rtlCol="0">
            <a:spAutoFit/>
          </a:bodyPr>
          <a:lstStyle/>
          <a:p>
            <a:pPr>
              <a:lnSpc>
                <a:spcPct val="120000"/>
              </a:lnSpc>
            </a:pPr>
            <a:r>
              <a:rPr lang="ja-JP" altLang="en-US" sz="2265" b="1" dirty="0">
                <a:solidFill>
                  <a:schemeClr val="tx1">
                    <a:lumMod val="85000"/>
                    <a:lumOff val="15000"/>
                  </a:schemeClr>
                </a:solidFill>
                <a:latin typeface="+mn-ea"/>
              </a:rPr>
              <a:t>長男の配偶者</a:t>
            </a:r>
            <a:endParaRPr lang="en-US" altLang="ja-JP" sz="2265" b="1" dirty="0">
              <a:solidFill>
                <a:schemeClr val="tx1">
                  <a:lumMod val="85000"/>
                  <a:lumOff val="15000"/>
                </a:schemeClr>
              </a:solidFill>
              <a:latin typeface="+mn-ea"/>
            </a:endParaRPr>
          </a:p>
          <a:p>
            <a:pPr>
              <a:lnSpc>
                <a:spcPct val="120000"/>
              </a:lnSpc>
            </a:pPr>
            <a:r>
              <a:rPr lang="ja-JP" altLang="en-US" sz="2265" b="1" dirty="0">
                <a:solidFill>
                  <a:schemeClr val="tx1">
                    <a:lumMod val="85000"/>
                    <a:lumOff val="15000"/>
                  </a:schemeClr>
                </a:solidFill>
                <a:latin typeface="+mn-ea"/>
              </a:rPr>
              <a:t>孫 等</a:t>
            </a:r>
            <a:endParaRPr lang="en-US" altLang="ja-JP" sz="2265" b="1" dirty="0">
              <a:solidFill>
                <a:schemeClr val="tx1">
                  <a:lumMod val="85000"/>
                  <a:lumOff val="15000"/>
                </a:schemeClr>
              </a:solidFill>
              <a:latin typeface="+mn-ea"/>
            </a:endParaRPr>
          </a:p>
          <a:p>
            <a:pPr>
              <a:lnSpc>
                <a:spcPct val="120000"/>
              </a:lnSpc>
            </a:pPr>
            <a:r>
              <a:rPr lang="ja-JP" altLang="en-US" sz="1511" dirty="0">
                <a:solidFill>
                  <a:schemeClr val="tx1">
                    <a:lumMod val="85000"/>
                    <a:lumOff val="15000"/>
                  </a:schemeClr>
                </a:solidFill>
                <a:latin typeface="+mn-ea"/>
              </a:rPr>
              <a:t>（一部例外を除く）</a:t>
            </a:r>
          </a:p>
        </p:txBody>
      </p:sp>
      <p:pic>
        <p:nvPicPr>
          <p:cNvPr id="35" name="図 34">
            <a:extLst>
              <a:ext uri="{FF2B5EF4-FFF2-40B4-BE49-F238E27FC236}">
                <a16:creationId xmlns:a16="http://schemas.microsoft.com/office/drawing/2014/main" id="{3DC321E4-8EE6-5279-242B-71AD62727F90}"/>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590745" y="2991178"/>
            <a:ext cx="987409" cy="972088"/>
          </a:xfrm>
          <a:prstGeom prst="rect">
            <a:avLst/>
          </a:prstGeom>
        </p:spPr>
      </p:pic>
    </p:spTree>
    <p:extLst>
      <p:ext uri="{BB962C8B-B14F-4D97-AF65-F5344CB8AC3E}">
        <p14:creationId xmlns:p14="http://schemas.microsoft.com/office/powerpoint/2010/main" val="16267879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0BAE382-961F-6963-1CD8-B6533F5DFA39}"/>
              </a:ext>
            </a:extLst>
          </p:cNvPr>
          <p:cNvSpPr txBox="1">
            <a:spLocks/>
          </p:cNvSpPr>
          <p:nvPr/>
        </p:nvSpPr>
        <p:spPr>
          <a:xfrm>
            <a:off x="881410" y="1258888"/>
            <a:ext cx="8929340" cy="3457053"/>
          </a:xfrm>
          <a:prstGeom prst="rect">
            <a:avLst/>
          </a:prstGeom>
        </p:spPr>
        <p:txBody>
          <a:bodyPr/>
          <a:lstStyle>
            <a:lvl1pPr algn="ctr" defTabSz="914400" rtl="0" eaLnBrk="1" latinLnBrk="0" hangingPunct="1">
              <a:spcBef>
                <a:spcPct val="0"/>
              </a:spcBef>
              <a:buNone/>
              <a:defRPr kumimoji="1" sz="4400" kern="1200">
                <a:solidFill>
                  <a:srgbClr val="FFFFFF"/>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pPr algn="l">
              <a:lnSpc>
                <a:spcPct val="110000"/>
              </a:lnSpc>
            </a:pPr>
            <a:r>
              <a:rPr lang="ja-JP" altLang="en-US" sz="2400" dirty="0">
                <a:solidFill>
                  <a:schemeClr val="tx1">
                    <a:lumMod val="75000"/>
                    <a:lumOff val="25000"/>
                  </a:schemeClr>
                </a:solidFill>
                <a:latin typeface="+mn-ea"/>
                <a:ea typeface="+mn-ea"/>
              </a:rPr>
              <a:t>相続時精算課税制度では、</a:t>
            </a:r>
            <a:r>
              <a:rPr lang="en-US" altLang="ja-JP" sz="2400" b="1" dirty="0">
                <a:solidFill>
                  <a:schemeClr val="tx1">
                    <a:lumMod val="75000"/>
                    <a:lumOff val="25000"/>
                  </a:schemeClr>
                </a:solidFill>
                <a:latin typeface="+mn-ea"/>
                <a:ea typeface="+mn-ea"/>
              </a:rPr>
              <a:t>2,500</a:t>
            </a:r>
            <a:r>
              <a:rPr lang="ja-JP" altLang="en-US" sz="2400" b="1" dirty="0">
                <a:solidFill>
                  <a:schemeClr val="tx1">
                    <a:lumMod val="75000"/>
                    <a:lumOff val="25000"/>
                  </a:schemeClr>
                </a:solidFill>
                <a:latin typeface="+mn-ea"/>
                <a:ea typeface="+mn-ea"/>
              </a:rPr>
              <a:t>万円までの贈与は非課税</a:t>
            </a:r>
            <a:r>
              <a:rPr lang="ja-JP" altLang="en-US" sz="2400" dirty="0">
                <a:solidFill>
                  <a:schemeClr val="tx1">
                    <a:lumMod val="75000"/>
                    <a:lumOff val="25000"/>
                  </a:schemeClr>
                </a:solidFill>
                <a:latin typeface="+mn-ea"/>
                <a:ea typeface="+mn-ea"/>
              </a:rPr>
              <a:t>となりますが、亡くなった時に、贈与金額を相続財産に加えて相続税を計算します。</a:t>
            </a:r>
          </a:p>
          <a:p>
            <a:pPr algn="l">
              <a:lnSpc>
                <a:spcPct val="110000"/>
              </a:lnSpc>
            </a:pPr>
            <a:endParaRPr lang="ja-JP" altLang="en-US" sz="2400" dirty="0">
              <a:solidFill>
                <a:schemeClr val="tx1">
                  <a:lumMod val="75000"/>
                  <a:lumOff val="25000"/>
                </a:schemeClr>
              </a:solidFill>
              <a:latin typeface="+mn-ea"/>
              <a:ea typeface="+mn-ea"/>
            </a:endParaRPr>
          </a:p>
          <a:p>
            <a:pPr algn="l">
              <a:lnSpc>
                <a:spcPct val="110000"/>
              </a:lnSpc>
            </a:pPr>
            <a:r>
              <a:rPr lang="ja-JP" altLang="en-US" sz="2400" dirty="0">
                <a:solidFill>
                  <a:schemeClr val="tx1">
                    <a:lumMod val="75000"/>
                    <a:lumOff val="25000"/>
                  </a:schemeClr>
                </a:solidFill>
                <a:latin typeface="+mn-ea"/>
                <a:ea typeface="+mn-ea"/>
              </a:rPr>
              <a:t>これまでは「相続時精算課税制度」を利用した場合、少額の贈与でもすべて贈与税の申告が必要でしたが、</a:t>
            </a:r>
            <a:r>
              <a:rPr lang="en-US" altLang="ja-JP" sz="2400" dirty="0">
                <a:solidFill>
                  <a:schemeClr val="tx1">
                    <a:lumMod val="75000"/>
                    <a:lumOff val="25000"/>
                  </a:schemeClr>
                </a:solidFill>
                <a:latin typeface="+mn-ea"/>
                <a:ea typeface="+mn-ea"/>
              </a:rPr>
              <a:t>2024</a:t>
            </a:r>
            <a:r>
              <a:rPr lang="ja-JP" altLang="en-US" sz="2400" dirty="0">
                <a:solidFill>
                  <a:schemeClr val="tx1">
                    <a:lumMod val="75000"/>
                    <a:lumOff val="25000"/>
                  </a:schemeClr>
                </a:solidFill>
                <a:latin typeface="+mn-ea"/>
                <a:ea typeface="+mn-ea"/>
              </a:rPr>
              <a:t>年１月１日以降は</a:t>
            </a:r>
            <a:r>
              <a:rPr lang="ja-JP" altLang="en-US" sz="2400" b="1" dirty="0">
                <a:solidFill>
                  <a:srgbClr val="FF0000"/>
                </a:solidFill>
                <a:latin typeface="+mn-ea"/>
                <a:ea typeface="+mn-ea"/>
              </a:rPr>
              <a:t>「毎年</a:t>
            </a:r>
            <a:r>
              <a:rPr lang="en-US" altLang="ja-JP" sz="2400" b="1" dirty="0">
                <a:solidFill>
                  <a:srgbClr val="FF0000"/>
                </a:solidFill>
                <a:latin typeface="+mn-ea"/>
                <a:ea typeface="+mn-ea"/>
              </a:rPr>
              <a:t>110</a:t>
            </a:r>
            <a:r>
              <a:rPr lang="ja-JP" altLang="en-US" sz="2400" b="1" dirty="0">
                <a:solidFill>
                  <a:srgbClr val="FF0000"/>
                </a:solidFill>
                <a:latin typeface="+mn-ea"/>
                <a:ea typeface="+mn-ea"/>
              </a:rPr>
              <a:t>万円の基礎控除」</a:t>
            </a:r>
            <a:r>
              <a:rPr lang="ja-JP" altLang="en-US" sz="2400" dirty="0">
                <a:solidFill>
                  <a:schemeClr val="tx1">
                    <a:lumMod val="75000"/>
                    <a:lumOff val="25000"/>
                  </a:schemeClr>
                </a:solidFill>
                <a:latin typeface="+mn-ea"/>
                <a:ea typeface="+mn-ea"/>
              </a:rPr>
              <a:t>の枠が加わり、</a:t>
            </a:r>
            <a:r>
              <a:rPr lang="en-US" altLang="ja-JP" sz="2400" dirty="0">
                <a:solidFill>
                  <a:schemeClr val="tx1">
                    <a:lumMod val="75000"/>
                    <a:lumOff val="25000"/>
                  </a:schemeClr>
                </a:solidFill>
                <a:latin typeface="+mn-ea"/>
                <a:ea typeface="+mn-ea"/>
              </a:rPr>
              <a:t>110</a:t>
            </a:r>
            <a:r>
              <a:rPr lang="ja-JP" altLang="en-US" sz="2400" dirty="0">
                <a:solidFill>
                  <a:schemeClr val="tx1">
                    <a:lumMod val="75000"/>
                    <a:lumOff val="25000"/>
                  </a:schemeClr>
                </a:solidFill>
                <a:latin typeface="+mn-ea"/>
                <a:ea typeface="+mn-ea"/>
              </a:rPr>
              <a:t>万円以下の贈与であれば贈与税の申告は不要になりました。</a:t>
            </a:r>
            <a:endParaRPr lang="en-US" altLang="ja-JP" sz="2400" dirty="0">
              <a:solidFill>
                <a:schemeClr val="tx1">
                  <a:lumMod val="75000"/>
                  <a:lumOff val="25000"/>
                </a:schemeClr>
              </a:solidFill>
              <a:latin typeface="+mn-ea"/>
              <a:ea typeface="+mn-ea"/>
            </a:endParaRPr>
          </a:p>
          <a:p>
            <a:pPr algn="l">
              <a:lnSpc>
                <a:spcPct val="110000"/>
              </a:lnSpc>
            </a:pPr>
            <a:endParaRPr lang="en-US" altLang="ja-JP" sz="2400" dirty="0">
              <a:solidFill>
                <a:schemeClr val="tx1">
                  <a:lumMod val="75000"/>
                  <a:lumOff val="25000"/>
                </a:schemeClr>
              </a:solidFill>
              <a:latin typeface="+mn-ea"/>
              <a:ea typeface="+mn-ea"/>
            </a:endParaRPr>
          </a:p>
        </p:txBody>
      </p:sp>
      <p:sp>
        <p:nvSpPr>
          <p:cNvPr id="4" name="四角形: 角を丸くする 3">
            <a:extLst>
              <a:ext uri="{FF2B5EF4-FFF2-40B4-BE49-F238E27FC236}">
                <a16:creationId xmlns:a16="http://schemas.microsoft.com/office/drawing/2014/main" id="{A998037F-D250-A4B7-4340-A4AE2797678D}"/>
              </a:ext>
            </a:extLst>
          </p:cNvPr>
          <p:cNvSpPr/>
          <p:nvPr/>
        </p:nvSpPr>
        <p:spPr>
          <a:xfrm>
            <a:off x="881063" y="4870756"/>
            <a:ext cx="8966210" cy="983609"/>
          </a:xfrm>
          <a:prstGeom prst="roundRect">
            <a:avLst>
              <a:gd name="adj" fmla="val 8437"/>
            </a:avLst>
          </a:prstGeom>
          <a:solidFill>
            <a:schemeClr val="accent6">
              <a:lumMod val="20000"/>
              <a:lumOff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144000" rIns="72000" bIns="144000" numCol="1" spcCol="0" rtlCol="0" fromWordArt="0" anchor="ctr" anchorCtr="0" forceAA="0" compatLnSpc="1">
            <a:prstTxWarp prst="textNoShape">
              <a:avLst/>
            </a:prstTxWarp>
            <a:noAutofit/>
          </a:bodyPr>
          <a:lstStyle/>
          <a:p>
            <a:pPr>
              <a:lnSpc>
                <a:spcPct val="120000"/>
              </a:lnSpc>
            </a:pPr>
            <a:r>
              <a:rPr lang="ja-JP" altLang="en-US" sz="1800" dirty="0">
                <a:solidFill>
                  <a:srgbClr val="404040"/>
                </a:solidFill>
                <a:latin typeface="メイリオ" panose="020B0604030504040204" pitchFamily="50" charset="-128"/>
                <a:ea typeface="メイリオ" panose="020B0604030504040204" pitchFamily="50" charset="-128"/>
              </a:rPr>
              <a:t>この年間</a:t>
            </a:r>
            <a:r>
              <a:rPr lang="en-US" altLang="ja-JP" sz="1800" dirty="0">
                <a:solidFill>
                  <a:srgbClr val="404040"/>
                </a:solidFill>
                <a:latin typeface="メイリオ" panose="020B0604030504040204" pitchFamily="50" charset="-128"/>
                <a:ea typeface="メイリオ" panose="020B0604030504040204" pitchFamily="50" charset="-128"/>
              </a:rPr>
              <a:t>110</a:t>
            </a:r>
            <a:r>
              <a:rPr lang="ja-JP" altLang="en-US" sz="1800" dirty="0">
                <a:solidFill>
                  <a:srgbClr val="404040"/>
                </a:solidFill>
                <a:latin typeface="メイリオ" panose="020B0604030504040204" pitchFamily="50" charset="-128"/>
                <a:ea typeface="メイリオ" panose="020B0604030504040204" pitchFamily="50" charset="-128"/>
              </a:rPr>
              <a:t>万円の基礎控除は、</a:t>
            </a:r>
            <a:r>
              <a:rPr lang="en-US" altLang="ja-JP" sz="1800" dirty="0">
                <a:solidFill>
                  <a:srgbClr val="404040"/>
                </a:solidFill>
                <a:latin typeface="メイリオ" panose="020B0604030504040204" pitchFamily="50" charset="-128"/>
                <a:ea typeface="メイリオ" panose="020B0604030504040204" pitchFamily="50" charset="-128"/>
              </a:rPr>
              <a:t>2,500</a:t>
            </a:r>
            <a:r>
              <a:rPr lang="ja-JP" altLang="en-US" sz="1800" dirty="0">
                <a:solidFill>
                  <a:srgbClr val="404040"/>
                </a:solidFill>
                <a:latin typeface="メイリオ" panose="020B0604030504040204" pitchFamily="50" charset="-128"/>
                <a:ea typeface="メイリオ" panose="020B0604030504040204" pitchFamily="50" charset="-128"/>
              </a:rPr>
              <a:t>万円の特別控除の対象外となるため、贈与者の相続発生時に相続財産に加算する必要もありません。</a:t>
            </a:r>
          </a:p>
        </p:txBody>
      </p:sp>
      <p:sp>
        <p:nvSpPr>
          <p:cNvPr id="5" name="タイトル 4">
            <a:extLst>
              <a:ext uri="{FF2B5EF4-FFF2-40B4-BE49-F238E27FC236}">
                <a16:creationId xmlns:a16="http://schemas.microsoft.com/office/drawing/2014/main" id="{2A376452-2544-5740-9DE9-A4A607F4483D}"/>
              </a:ext>
            </a:extLst>
          </p:cNvPr>
          <p:cNvSpPr>
            <a:spLocks noGrp="1"/>
          </p:cNvSpPr>
          <p:nvPr>
            <p:ph type="title"/>
          </p:nvPr>
        </p:nvSpPr>
        <p:spPr/>
        <p:txBody>
          <a:bodyPr>
            <a:normAutofit/>
          </a:bodyPr>
          <a:lstStyle/>
          <a:p>
            <a:r>
              <a:rPr lang="en-US" altLang="ja-JP" b="1" dirty="0">
                <a:solidFill>
                  <a:schemeClr val="bg1"/>
                </a:solidFill>
              </a:rPr>
              <a:t>【</a:t>
            </a:r>
            <a:r>
              <a:rPr lang="ja-JP" altLang="en-US" b="1" dirty="0">
                <a:solidFill>
                  <a:schemeClr val="bg1"/>
                </a:solidFill>
              </a:rPr>
              <a:t>新設</a:t>
            </a:r>
            <a:r>
              <a:rPr lang="en-US" altLang="ja-JP" b="1" dirty="0">
                <a:solidFill>
                  <a:schemeClr val="bg1"/>
                </a:solidFill>
              </a:rPr>
              <a:t>】</a:t>
            </a:r>
            <a:r>
              <a:rPr lang="ja-JP" altLang="en-US" b="1" dirty="0">
                <a:solidFill>
                  <a:schemeClr val="bg1"/>
                </a:solidFill>
              </a:rPr>
              <a:t>相続時精算課税制度の非課税枠</a:t>
            </a:r>
          </a:p>
        </p:txBody>
      </p:sp>
    </p:spTree>
    <p:extLst>
      <p:ext uri="{BB962C8B-B14F-4D97-AF65-F5344CB8AC3E}">
        <p14:creationId xmlns:p14="http://schemas.microsoft.com/office/powerpoint/2010/main" val="6214242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4B02792-BDBA-0E07-D94E-C2EDA690D787}"/>
              </a:ext>
            </a:extLst>
          </p:cNvPr>
          <p:cNvSpPr>
            <a:spLocks noGrp="1"/>
          </p:cNvSpPr>
          <p:nvPr>
            <p:ph type="title"/>
          </p:nvPr>
        </p:nvSpPr>
        <p:spPr/>
        <p:txBody>
          <a:bodyPr>
            <a:normAutofit/>
          </a:bodyPr>
          <a:lstStyle/>
          <a:p>
            <a:r>
              <a:rPr lang="en-US" altLang="ja-JP" b="1" dirty="0">
                <a:solidFill>
                  <a:schemeClr val="bg1"/>
                </a:solidFill>
              </a:rPr>
              <a:t>【</a:t>
            </a:r>
            <a:r>
              <a:rPr lang="ja-JP" altLang="en-US" b="1" dirty="0">
                <a:solidFill>
                  <a:schemeClr val="bg1"/>
                </a:solidFill>
              </a:rPr>
              <a:t>新設</a:t>
            </a:r>
            <a:r>
              <a:rPr lang="en-US" altLang="ja-JP" b="1" dirty="0">
                <a:solidFill>
                  <a:schemeClr val="bg1"/>
                </a:solidFill>
              </a:rPr>
              <a:t>】</a:t>
            </a:r>
            <a:r>
              <a:rPr lang="ja-JP" altLang="en-US" b="1" dirty="0">
                <a:solidFill>
                  <a:schemeClr val="bg1"/>
                </a:solidFill>
              </a:rPr>
              <a:t>相続時精算課税制度の非課税枠</a:t>
            </a:r>
            <a:endParaRPr lang="ja-JP" altLang="en-US" dirty="0">
              <a:solidFill>
                <a:schemeClr val="bg1"/>
              </a:solidFill>
            </a:endParaRPr>
          </a:p>
        </p:txBody>
      </p:sp>
      <p:sp>
        <p:nvSpPr>
          <p:cNvPr id="28" name="正方形/長方形 27">
            <a:extLst>
              <a:ext uri="{FF2B5EF4-FFF2-40B4-BE49-F238E27FC236}">
                <a16:creationId xmlns:a16="http://schemas.microsoft.com/office/drawing/2014/main" id="{440C4AC9-38C3-45F2-8B1C-68FA8FE2F87E}"/>
              </a:ext>
            </a:extLst>
          </p:cNvPr>
          <p:cNvSpPr/>
          <p:nvPr/>
        </p:nvSpPr>
        <p:spPr bwMode="gray">
          <a:xfrm>
            <a:off x="902418" y="1344229"/>
            <a:ext cx="4320000" cy="900000"/>
          </a:xfrm>
          <a:prstGeom prst="rect">
            <a:avLst/>
          </a:prstGeom>
          <a:solidFill>
            <a:schemeClr val="accent2"/>
          </a:solidFill>
          <a:ln>
            <a:noFill/>
          </a:ln>
          <a:effectLst/>
        </p:spPr>
        <p:style>
          <a:lnRef idx="3">
            <a:schemeClr val="lt1"/>
          </a:lnRef>
          <a:fillRef idx="1">
            <a:schemeClr val="accent5"/>
          </a:fillRef>
          <a:effectRef idx="1">
            <a:schemeClr val="accent5"/>
          </a:effectRef>
          <a:fontRef idx="minor">
            <a:schemeClr val="lt1"/>
          </a:fontRef>
        </p:style>
        <p:txBody>
          <a:bodyPr rtlCol="0" anchor="ctr"/>
          <a:lstStyle/>
          <a:p>
            <a:pPr algn="ctr"/>
            <a:endParaRPr lang="ja-JP" altLang="en-US" sz="1585" dirty="0">
              <a:latin typeface="メイリオ" panose="020B0604030504040204" pitchFamily="50" charset="-128"/>
              <a:ea typeface="メイリオ" panose="020B0604030504040204" pitchFamily="50" charset="-128"/>
            </a:endParaRPr>
          </a:p>
        </p:txBody>
      </p:sp>
      <p:sp>
        <p:nvSpPr>
          <p:cNvPr id="31" name="正方形/長方形 30">
            <a:extLst>
              <a:ext uri="{FF2B5EF4-FFF2-40B4-BE49-F238E27FC236}">
                <a16:creationId xmlns:a16="http://schemas.microsoft.com/office/drawing/2014/main" id="{5501D10B-FCC3-4815-AD07-5EBA845E94E6}"/>
              </a:ext>
            </a:extLst>
          </p:cNvPr>
          <p:cNvSpPr/>
          <p:nvPr/>
        </p:nvSpPr>
        <p:spPr bwMode="gray">
          <a:xfrm>
            <a:off x="902418" y="1313046"/>
            <a:ext cx="4320000" cy="5275103"/>
          </a:xfrm>
          <a:prstGeom prst="rect">
            <a:avLst/>
          </a:prstGeom>
          <a:noFill/>
          <a:ln w="76200">
            <a:solidFill>
              <a:schemeClr val="accent2"/>
            </a:solidFill>
          </a:ln>
          <a:effectLst/>
        </p:spPr>
        <p:style>
          <a:lnRef idx="3">
            <a:schemeClr val="lt1"/>
          </a:lnRef>
          <a:fillRef idx="1">
            <a:schemeClr val="accent5"/>
          </a:fillRef>
          <a:effectRef idx="1">
            <a:schemeClr val="accent5"/>
          </a:effectRef>
          <a:fontRef idx="minor">
            <a:schemeClr val="lt1"/>
          </a:fontRef>
        </p:style>
        <p:txBody>
          <a:bodyPr rtlCol="0" anchor="ctr"/>
          <a:lstStyle/>
          <a:p>
            <a:pPr algn="ctr"/>
            <a:endParaRPr lang="ja-JP" altLang="en-US" sz="1585" dirty="0">
              <a:latin typeface="メイリオ" panose="020B0604030504040204" pitchFamily="50" charset="-128"/>
              <a:ea typeface="メイリオ" panose="020B0604030504040204" pitchFamily="50" charset="-128"/>
            </a:endParaRPr>
          </a:p>
        </p:txBody>
      </p:sp>
      <p:sp>
        <p:nvSpPr>
          <p:cNvPr id="8" name="テキスト ボックス 7">
            <a:extLst>
              <a:ext uri="{FF2B5EF4-FFF2-40B4-BE49-F238E27FC236}">
                <a16:creationId xmlns:a16="http://schemas.microsoft.com/office/drawing/2014/main" id="{1C82B482-A5EA-49EB-BEE9-4E2652436A33}"/>
              </a:ext>
            </a:extLst>
          </p:cNvPr>
          <p:cNvSpPr txBox="1"/>
          <p:nvPr/>
        </p:nvSpPr>
        <p:spPr bwMode="gray">
          <a:xfrm>
            <a:off x="920858" y="1468721"/>
            <a:ext cx="4301560" cy="701731"/>
          </a:xfrm>
          <a:prstGeom prst="rect">
            <a:avLst/>
          </a:prstGeom>
          <a:noFill/>
        </p:spPr>
        <p:txBody>
          <a:bodyPr wrap="square" rtlCol="0">
            <a:spAutoFit/>
          </a:bodyPr>
          <a:lstStyle/>
          <a:p>
            <a:pPr algn="ctr">
              <a:lnSpc>
                <a:spcPct val="110000"/>
              </a:lnSpc>
            </a:pPr>
            <a:r>
              <a:rPr lang="ja-JP" altLang="en-US" sz="3600" b="1" dirty="0">
                <a:solidFill>
                  <a:schemeClr val="bg1"/>
                </a:solidFill>
                <a:latin typeface="+mn-ea"/>
              </a:rPr>
              <a:t>注意すべき点</a:t>
            </a:r>
          </a:p>
        </p:txBody>
      </p:sp>
      <p:sp>
        <p:nvSpPr>
          <p:cNvPr id="32" name="正方形/長方形 31">
            <a:extLst>
              <a:ext uri="{FF2B5EF4-FFF2-40B4-BE49-F238E27FC236}">
                <a16:creationId xmlns:a16="http://schemas.microsoft.com/office/drawing/2014/main" id="{2830E2B0-5E07-4D9B-A764-B6BF8527A358}"/>
              </a:ext>
            </a:extLst>
          </p:cNvPr>
          <p:cNvSpPr/>
          <p:nvPr/>
        </p:nvSpPr>
        <p:spPr bwMode="gray">
          <a:xfrm>
            <a:off x="5450954" y="1277243"/>
            <a:ext cx="4320000" cy="900000"/>
          </a:xfrm>
          <a:prstGeom prst="rect">
            <a:avLst/>
          </a:prstGeom>
          <a:solidFill>
            <a:srgbClr val="699824"/>
          </a:solidFill>
          <a:ln>
            <a:noFill/>
          </a:ln>
          <a:effectLst/>
        </p:spPr>
        <p:style>
          <a:lnRef idx="3">
            <a:schemeClr val="lt1"/>
          </a:lnRef>
          <a:fillRef idx="1">
            <a:schemeClr val="accent5"/>
          </a:fillRef>
          <a:effectRef idx="1">
            <a:schemeClr val="accent5"/>
          </a:effectRef>
          <a:fontRef idx="minor">
            <a:schemeClr val="lt1"/>
          </a:fontRef>
        </p:style>
        <p:txBody>
          <a:bodyPr rtlCol="0" anchor="ctr"/>
          <a:lstStyle/>
          <a:p>
            <a:pPr algn="ctr"/>
            <a:endParaRPr lang="ja-JP" altLang="en-US" sz="1585" dirty="0">
              <a:latin typeface="メイリオ" panose="020B0604030504040204" pitchFamily="50" charset="-128"/>
              <a:ea typeface="メイリオ" panose="020B0604030504040204" pitchFamily="50" charset="-128"/>
            </a:endParaRPr>
          </a:p>
        </p:txBody>
      </p:sp>
      <p:sp>
        <p:nvSpPr>
          <p:cNvPr id="33" name="正方形/長方形 32">
            <a:extLst>
              <a:ext uri="{FF2B5EF4-FFF2-40B4-BE49-F238E27FC236}">
                <a16:creationId xmlns:a16="http://schemas.microsoft.com/office/drawing/2014/main" id="{BB6F8B18-66A1-4302-865D-6F70B6F00D2A}"/>
              </a:ext>
            </a:extLst>
          </p:cNvPr>
          <p:cNvSpPr/>
          <p:nvPr/>
        </p:nvSpPr>
        <p:spPr bwMode="gray">
          <a:xfrm>
            <a:off x="5450954" y="1277244"/>
            <a:ext cx="4320000" cy="5310906"/>
          </a:xfrm>
          <a:prstGeom prst="rect">
            <a:avLst/>
          </a:prstGeom>
          <a:noFill/>
          <a:ln w="76200">
            <a:solidFill>
              <a:schemeClr val="accent1"/>
            </a:solidFill>
          </a:ln>
          <a:effectLst/>
        </p:spPr>
        <p:style>
          <a:lnRef idx="3">
            <a:schemeClr val="lt1"/>
          </a:lnRef>
          <a:fillRef idx="1">
            <a:schemeClr val="accent5"/>
          </a:fillRef>
          <a:effectRef idx="1">
            <a:schemeClr val="accent5"/>
          </a:effectRef>
          <a:fontRef idx="minor">
            <a:schemeClr val="lt1"/>
          </a:fontRef>
        </p:style>
        <p:txBody>
          <a:bodyPr rtlCol="0" anchor="ctr"/>
          <a:lstStyle/>
          <a:p>
            <a:pPr algn="ctr"/>
            <a:endParaRPr lang="ja-JP" altLang="en-US" sz="1585" dirty="0">
              <a:latin typeface="メイリオ" panose="020B0604030504040204" pitchFamily="50" charset="-128"/>
              <a:ea typeface="メイリオ" panose="020B0604030504040204" pitchFamily="50" charset="-128"/>
            </a:endParaRPr>
          </a:p>
        </p:txBody>
      </p:sp>
      <p:sp>
        <p:nvSpPr>
          <p:cNvPr id="7" name="テキスト ボックス 6">
            <a:extLst>
              <a:ext uri="{FF2B5EF4-FFF2-40B4-BE49-F238E27FC236}">
                <a16:creationId xmlns:a16="http://schemas.microsoft.com/office/drawing/2014/main" id="{94596DF0-F27C-4A93-AEB1-65C2BBA27622}"/>
              </a:ext>
            </a:extLst>
          </p:cNvPr>
          <p:cNvSpPr txBox="1"/>
          <p:nvPr/>
        </p:nvSpPr>
        <p:spPr bwMode="gray">
          <a:xfrm>
            <a:off x="5505061" y="1326229"/>
            <a:ext cx="4217673" cy="936000"/>
          </a:xfrm>
          <a:prstGeom prst="rect">
            <a:avLst/>
          </a:prstGeom>
          <a:noFill/>
        </p:spPr>
        <p:txBody>
          <a:bodyPr wrap="square" rtlCol="0">
            <a:spAutoFit/>
          </a:bodyPr>
          <a:lstStyle/>
          <a:p>
            <a:pPr algn="ctr">
              <a:lnSpc>
                <a:spcPct val="110000"/>
              </a:lnSpc>
            </a:pPr>
            <a:r>
              <a:rPr lang="ja-JP" altLang="en-US" sz="2400" b="1" dirty="0">
                <a:solidFill>
                  <a:schemeClr val="bg1"/>
                </a:solidFill>
                <a:latin typeface="+mn-ea"/>
              </a:rPr>
              <a:t>利用を検討した方が</a:t>
            </a:r>
            <a:endParaRPr lang="en-US" altLang="ja-JP" sz="2400" b="1" dirty="0">
              <a:solidFill>
                <a:schemeClr val="bg1"/>
              </a:solidFill>
              <a:latin typeface="+mn-ea"/>
            </a:endParaRPr>
          </a:p>
          <a:p>
            <a:pPr algn="ctr">
              <a:lnSpc>
                <a:spcPct val="110000"/>
              </a:lnSpc>
            </a:pPr>
            <a:r>
              <a:rPr lang="ja-JP" altLang="en-US" sz="2400" b="1" dirty="0">
                <a:solidFill>
                  <a:schemeClr val="bg1"/>
                </a:solidFill>
                <a:latin typeface="+mn-ea"/>
              </a:rPr>
              <a:t>よい場合</a:t>
            </a:r>
          </a:p>
        </p:txBody>
      </p:sp>
      <p:sp>
        <p:nvSpPr>
          <p:cNvPr id="5" name="テキスト ボックス 4">
            <a:extLst>
              <a:ext uri="{FF2B5EF4-FFF2-40B4-BE49-F238E27FC236}">
                <a16:creationId xmlns:a16="http://schemas.microsoft.com/office/drawing/2014/main" id="{B974D5C3-190A-EDAB-FB80-32435BE31990}"/>
              </a:ext>
            </a:extLst>
          </p:cNvPr>
          <p:cNvSpPr txBox="1"/>
          <p:nvPr/>
        </p:nvSpPr>
        <p:spPr>
          <a:xfrm>
            <a:off x="920858" y="2369904"/>
            <a:ext cx="4209024" cy="4093428"/>
          </a:xfrm>
          <a:prstGeom prst="rect">
            <a:avLst/>
          </a:prstGeom>
          <a:noFill/>
        </p:spPr>
        <p:txBody>
          <a:bodyPr wrap="square" rtlCol="0">
            <a:spAutoFit/>
          </a:bodyPr>
          <a:lstStyle/>
          <a:p>
            <a:pPr>
              <a:spcBef>
                <a:spcPct val="0"/>
              </a:spcBef>
            </a:pPr>
            <a:r>
              <a:rPr lang="ja-JP" altLang="en-US" sz="2000" dirty="0">
                <a:latin typeface="+mn-ea"/>
              </a:rPr>
              <a:t>①原則として、</a:t>
            </a:r>
            <a:r>
              <a:rPr lang="en-US" altLang="ja-JP" sz="2000" dirty="0">
                <a:latin typeface="+mn-ea"/>
              </a:rPr>
              <a:t>60</a:t>
            </a:r>
            <a:r>
              <a:rPr lang="ja-JP" altLang="en-US" sz="2000" dirty="0">
                <a:latin typeface="+mn-ea"/>
              </a:rPr>
              <a:t>歳以上の父母または祖父母などから</a:t>
            </a:r>
            <a:r>
              <a:rPr lang="en-US" altLang="ja-JP" sz="2000" dirty="0">
                <a:latin typeface="+mn-ea"/>
              </a:rPr>
              <a:t>18</a:t>
            </a:r>
            <a:r>
              <a:rPr lang="ja-JP" altLang="en-US" sz="2000" dirty="0">
                <a:latin typeface="+mn-ea"/>
              </a:rPr>
              <a:t>歳以上の子または孫などに対し利用できる。</a:t>
            </a:r>
            <a:endParaRPr lang="en-US" altLang="ja-JP" sz="2000" dirty="0">
              <a:latin typeface="+mn-ea"/>
            </a:endParaRPr>
          </a:p>
          <a:p>
            <a:pPr>
              <a:spcBef>
                <a:spcPct val="0"/>
              </a:spcBef>
            </a:pPr>
            <a:endParaRPr lang="en-US" altLang="ja-JP" sz="2000" dirty="0">
              <a:latin typeface="+mn-ea"/>
            </a:endParaRPr>
          </a:p>
          <a:p>
            <a:pPr>
              <a:spcBef>
                <a:spcPct val="0"/>
              </a:spcBef>
            </a:pPr>
            <a:r>
              <a:rPr lang="ja-JP" altLang="en-US" sz="2000" dirty="0">
                <a:latin typeface="+mn-ea"/>
              </a:rPr>
              <a:t>②不動産や株式など、価格が変動する財産がある。</a:t>
            </a:r>
            <a:endParaRPr lang="en-US" altLang="ja-JP" sz="2000" dirty="0">
              <a:latin typeface="+mn-ea"/>
            </a:endParaRPr>
          </a:p>
          <a:p>
            <a:pPr>
              <a:spcBef>
                <a:spcPct val="0"/>
              </a:spcBef>
            </a:pPr>
            <a:endParaRPr lang="en-US" altLang="ja-JP" sz="2000" dirty="0">
              <a:latin typeface="+mn-ea"/>
            </a:endParaRPr>
          </a:p>
          <a:p>
            <a:pPr>
              <a:spcBef>
                <a:spcPct val="0"/>
              </a:spcBef>
            </a:pPr>
            <a:r>
              <a:rPr lang="ja-JP" altLang="en-US" sz="2000" dirty="0">
                <a:latin typeface="+mn-ea"/>
              </a:rPr>
              <a:t>③</a:t>
            </a:r>
            <a:r>
              <a:rPr lang="zh-TW" altLang="en-US" sz="2000" dirty="0">
                <a:latin typeface="+mn-ea"/>
              </a:rPr>
              <a:t>相続時精算課税制度</a:t>
            </a:r>
            <a:r>
              <a:rPr lang="ja-JP" altLang="en-US" sz="2000" dirty="0">
                <a:latin typeface="+mn-ea"/>
              </a:rPr>
              <a:t>を使って贈与した土地には、相続時に小規模宅地等の特例は使えない。</a:t>
            </a:r>
            <a:endParaRPr lang="en-US" altLang="ja-JP" sz="2000" dirty="0">
              <a:latin typeface="+mn-ea"/>
            </a:endParaRPr>
          </a:p>
          <a:p>
            <a:pPr>
              <a:spcBef>
                <a:spcPct val="0"/>
              </a:spcBef>
            </a:pPr>
            <a:endParaRPr lang="en-US" altLang="ja-JP" sz="2000" dirty="0">
              <a:latin typeface="+mn-ea"/>
            </a:endParaRPr>
          </a:p>
          <a:p>
            <a:pPr>
              <a:spcBef>
                <a:spcPct val="0"/>
              </a:spcBef>
            </a:pPr>
            <a:r>
              <a:rPr lang="ja-JP" altLang="en-US" sz="2000" dirty="0">
                <a:latin typeface="+mn-ea"/>
              </a:rPr>
              <a:t>④一度選択すると、それ以降、暦年贈与制度は利用できない</a:t>
            </a:r>
            <a:endParaRPr lang="en-US" altLang="ja-JP" sz="2000" dirty="0">
              <a:latin typeface="+mn-ea"/>
            </a:endParaRPr>
          </a:p>
        </p:txBody>
      </p:sp>
      <p:sp>
        <p:nvSpPr>
          <p:cNvPr id="9" name="テキスト ボックス 8">
            <a:extLst>
              <a:ext uri="{FF2B5EF4-FFF2-40B4-BE49-F238E27FC236}">
                <a16:creationId xmlns:a16="http://schemas.microsoft.com/office/drawing/2014/main" id="{71BE0922-E82A-BE80-09F4-FA554D273C5F}"/>
              </a:ext>
            </a:extLst>
          </p:cNvPr>
          <p:cNvSpPr txBox="1"/>
          <p:nvPr/>
        </p:nvSpPr>
        <p:spPr>
          <a:xfrm>
            <a:off x="5574444" y="2416184"/>
            <a:ext cx="4046072" cy="3431324"/>
          </a:xfrm>
          <a:prstGeom prst="rect">
            <a:avLst/>
          </a:prstGeom>
          <a:noFill/>
        </p:spPr>
        <p:txBody>
          <a:bodyPr wrap="square" rtlCol="0">
            <a:spAutoFit/>
          </a:bodyPr>
          <a:lstStyle/>
          <a:p>
            <a:pPr>
              <a:lnSpc>
                <a:spcPct val="100000"/>
              </a:lnSpc>
              <a:spcBef>
                <a:spcPct val="0"/>
              </a:spcBef>
              <a:buFontTx/>
              <a:buNone/>
            </a:pPr>
            <a:r>
              <a:rPr lang="ja-JP" altLang="en-US" sz="2159" dirty="0">
                <a:latin typeface="+mj-ea"/>
                <a:ea typeface="+mj-ea"/>
              </a:rPr>
              <a:t>①相続税が基礎控除額以内に収まる場合。</a:t>
            </a:r>
            <a:endParaRPr lang="en-US" altLang="ja-JP" sz="2159" dirty="0">
              <a:latin typeface="+mj-ea"/>
              <a:ea typeface="+mj-ea"/>
            </a:endParaRPr>
          </a:p>
          <a:p>
            <a:pPr>
              <a:lnSpc>
                <a:spcPct val="100000"/>
              </a:lnSpc>
              <a:spcBef>
                <a:spcPct val="0"/>
              </a:spcBef>
              <a:buFontTx/>
              <a:buNone/>
            </a:pPr>
            <a:endParaRPr lang="en-US" altLang="ja-JP" sz="2159" dirty="0">
              <a:latin typeface="+mj-ea"/>
              <a:ea typeface="+mj-ea"/>
            </a:endParaRPr>
          </a:p>
          <a:p>
            <a:pPr>
              <a:lnSpc>
                <a:spcPct val="100000"/>
              </a:lnSpc>
              <a:spcBef>
                <a:spcPct val="0"/>
              </a:spcBef>
              <a:buFontTx/>
              <a:buNone/>
            </a:pPr>
            <a:r>
              <a:rPr lang="ja-JP" altLang="en-US" sz="2159" dirty="0">
                <a:latin typeface="+mj-ea"/>
                <a:ea typeface="+mj-ea"/>
              </a:rPr>
              <a:t>②①のケースで、土地などの</a:t>
            </a:r>
            <a:endParaRPr lang="en-US" altLang="ja-JP" sz="2159" dirty="0">
              <a:latin typeface="+mj-ea"/>
              <a:ea typeface="+mj-ea"/>
            </a:endParaRPr>
          </a:p>
          <a:p>
            <a:pPr>
              <a:lnSpc>
                <a:spcPct val="100000"/>
              </a:lnSpc>
              <a:spcBef>
                <a:spcPct val="0"/>
              </a:spcBef>
              <a:buFontTx/>
              <a:buNone/>
            </a:pPr>
            <a:r>
              <a:rPr lang="ja-JP" altLang="en-US" sz="2159" dirty="0">
                <a:latin typeface="+mj-ea"/>
                <a:ea typeface="+mj-ea"/>
              </a:rPr>
              <a:t>大型の贈与を行いたい場合。</a:t>
            </a:r>
            <a:endParaRPr lang="en-US" altLang="ja-JP" sz="2159" dirty="0">
              <a:latin typeface="+mj-ea"/>
              <a:ea typeface="+mj-ea"/>
            </a:endParaRPr>
          </a:p>
          <a:p>
            <a:pPr>
              <a:lnSpc>
                <a:spcPct val="100000"/>
              </a:lnSpc>
              <a:spcBef>
                <a:spcPct val="0"/>
              </a:spcBef>
              <a:buFontTx/>
              <a:buNone/>
            </a:pPr>
            <a:endParaRPr lang="en-US" altLang="ja-JP" sz="2159" dirty="0">
              <a:latin typeface="+mj-ea"/>
              <a:ea typeface="+mj-ea"/>
            </a:endParaRPr>
          </a:p>
          <a:p>
            <a:pPr>
              <a:lnSpc>
                <a:spcPct val="100000"/>
              </a:lnSpc>
              <a:spcBef>
                <a:spcPct val="0"/>
              </a:spcBef>
              <a:buFontTx/>
              <a:buNone/>
            </a:pPr>
            <a:r>
              <a:rPr lang="ja-JP" altLang="en-US" sz="2159" dirty="0">
                <a:latin typeface="+mj-ea"/>
                <a:ea typeface="+mj-ea"/>
              </a:rPr>
              <a:t>③将来的に価格が上がることが</a:t>
            </a:r>
            <a:endParaRPr lang="en-US" altLang="ja-JP" sz="2159" dirty="0">
              <a:latin typeface="+mj-ea"/>
              <a:ea typeface="+mj-ea"/>
            </a:endParaRPr>
          </a:p>
          <a:p>
            <a:pPr>
              <a:lnSpc>
                <a:spcPct val="100000"/>
              </a:lnSpc>
              <a:spcBef>
                <a:spcPct val="0"/>
              </a:spcBef>
              <a:buFontTx/>
              <a:buNone/>
            </a:pPr>
            <a:r>
              <a:rPr lang="ja-JP" altLang="en-US" sz="2159" dirty="0">
                <a:latin typeface="+mj-ea"/>
                <a:ea typeface="+mj-ea"/>
              </a:rPr>
              <a:t>確実な財産や収益物件を贈与したい場合。</a:t>
            </a:r>
            <a:endParaRPr lang="en-US" altLang="ja-JP" sz="2159" dirty="0">
              <a:latin typeface="+mj-ea"/>
              <a:ea typeface="+mj-ea"/>
            </a:endParaRPr>
          </a:p>
          <a:p>
            <a:endParaRPr lang="ja-JP" altLang="en-US" sz="2265" dirty="0"/>
          </a:p>
        </p:txBody>
      </p:sp>
    </p:spTree>
    <p:extLst>
      <p:ext uri="{BB962C8B-B14F-4D97-AF65-F5344CB8AC3E}">
        <p14:creationId xmlns:p14="http://schemas.microsoft.com/office/powerpoint/2010/main" val="16029088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タイトル 1"/>
          <p:cNvSpPr txBox="1">
            <a:spLocks/>
          </p:cNvSpPr>
          <p:nvPr/>
        </p:nvSpPr>
        <p:spPr>
          <a:xfrm>
            <a:off x="993576" y="3352376"/>
            <a:ext cx="9064550" cy="2331605"/>
          </a:xfrm>
          <a:prstGeom prst="rect">
            <a:avLst/>
          </a:prstGeom>
        </p:spPr>
        <p:txBody>
          <a:bodyPr/>
          <a:lstStyle>
            <a:lvl1pPr algn="ctr" defTabSz="914400" rtl="0" eaLnBrk="1" latinLnBrk="0" hangingPunct="1">
              <a:spcBef>
                <a:spcPct val="0"/>
              </a:spcBef>
              <a:buNone/>
              <a:defRPr kumimoji="1" sz="4400" kern="1200">
                <a:solidFill>
                  <a:srgbClr val="FFFFFF"/>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pPr>
              <a:lnSpc>
                <a:spcPct val="100000"/>
              </a:lnSpc>
              <a:spcBef>
                <a:spcPct val="0"/>
              </a:spcBef>
              <a:buFontTx/>
              <a:buNone/>
            </a:pPr>
            <a:r>
              <a:rPr lang="ja-JP" altLang="en-US" sz="2159" dirty="0">
                <a:latin typeface="+mn-ea"/>
              </a:rPr>
              <a:t>・祖父母から</a:t>
            </a:r>
            <a:r>
              <a:rPr lang="en-US" altLang="ja-JP" sz="2159" dirty="0">
                <a:latin typeface="+mn-ea"/>
              </a:rPr>
              <a:t>30</a:t>
            </a:r>
            <a:r>
              <a:rPr lang="ja-JP" altLang="en-US" sz="2159" dirty="0">
                <a:latin typeface="+mn-ea"/>
              </a:rPr>
              <a:t>歳未満の子供や孫に対して教育資金に充てるため、</a:t>
            </a:r>
          </a:p>
          <a:p>
            <a:pPr>
              <a:lnSpc>
                <a:spcPct val="100000"/>
              </a:lnSpc>
              <a:spcBef>
                <a:spcPct val="0"/>
              </a:spcBef>
              <a:buFontTx/>
              <a:buNone/>
            </a:pPr>
            <a:r>
              <a:rPr lang="en-US" altLang="ja-JP" sz="2159" dirty="0">
                <a:latin typeface="+mn-ea"/>
              </a:rPr>
              <a:t>1</a:t>
            </a:r>
            <a:r>
              <a:rPr lang="ja-JP" altLang="en-US" sz="2159" dirty="0">
                <a:latin typeface="+mn-ea"/>
              </a:rPr>
              <a:t>人につ き最大</a:t>
            </a:r>
            <a:r>
              <a:rPr lang="en-US" altLang="ja-JP" sz="2159" dirty="0">
                <a:latin typeface="+mn-ea"/>
              </a:rPr>
              <a:t>1,500</a:t>
            </a:r>
            <a:r>
              <a:rPr lang="ja-JP" altLang="en-US" sz="2159" dirty="0">
                <a:latin typeface="+mn-ea"/>
              </a:rPr>
              <a:t>万円までを非課税で一括贈与ができます。 </a:t>
            </a:r>
            <a:endParaRPr lang="en-US" altLang="ja-JP" sz="2159" dirty="0">
              <a:latin typeface="+mn-ea"/>
            </a:endParaRPr>
          </a:p>
          <a:p>
            <a:pPr>
              <a:lnSpc>
                <a:spcPct val="100000"/>
              </a:lnSpc>
              <a:spcBef>
                <a:spcPct val="0"/>
              </a:spcBef>
              <a:buFontTx/>
              <a:buNone/>
            </a:pPr>
            <a:endParaRPr lang="ja-JP" altLang="en-US" sz="2159" dirty="0">
              <a:latin typeface="+mn-ea"/>
            </a:endParaRPr>
          </a:p>
          <a:p>
            <a:pPr>
              <a:lnSpc>
                <a:spcPct val="100000"/>
              </a:lnSpc>
              <a:spcBef>
                <a:spcPct val="0"/>
              </a:spcBef>
              <a:buFontTx/>
              <a:buNone/>
            </a:pPr>
            <a:r>
              <a:rPr lang="ja-JP" altLang="en-US" sz="2159" dirty="0">
                <a:latin typeface="+mn-ea"/>
              </a:rPr>
              <a:t>・教育費には入学金、授業料のほか寮費、通学定期代、給食費等も含まれます。</a:t>
            </a:r>
          </a:p>
          <a:p>
            <a:pPr>
              <a:lnSpc>
                <a:spcPct val="100000"/>
              </a:lnSpc>
              <a:spcBef>
                <a:spcPct val="0"/>
              </a:spcBef>
              <a:buFontTx/>
              <a:buNone/>
            </a:pPr>
            <a:r>
              <a:rPr lang="ja-JP" altLang="en-US" sz="2159" dirty="0">
                <a:latin typeface="+mn-ea"/>
              </a:rPr>
              <a:t>また、最大</a:t>
            </a:r>
            <a:r>
              <a:rPr lang="en-US" altLang="ja-JP" sz="2159" dirty="0">
                <a:latin typeface="+mn-ea"/>
              </a:rPr>
              <a:t>500</a:t>
            </a:r>
            <a:r>
              <a:rPr lang="ja-JP" altLang="en-US" sz="2159" dirty="0">
                <a:latin typeface="+mn-ea"/>
              </a:rPr>
              <a:t>万円までは学習塾や習い事にも適用できます。</a:t>
            </a:r>
          </a:p>
        </p:txBody>
      </p:sp>
      <p:sp>
        <p:nvSpPr>
          <p:cNvPr id="2" name="角丸四角形 4">
            <a:extLst>
              <a:ext uri="{FF2B5EF4-FFF2-40B4-BE49-F238E27FC236}">
                <a16:creationId xmlns:a16="http://schemas.microsoft.com/office/drawing/2014/main" id="{4FA90361-5E06-B5ED-2133-339EAB4999B6}"/>
              </a:ext>
            </a:extLst>
          </p:cNvPr>
          <p:cNvSpPr/>
          <p:nvPr/>
        </p:nvSpPr>
        <p:spPr>
          <a:xfrm>
            <a:off x="881410" y="1258888"/>
            <a:ext cx="8929340" cy="936766"/>
          </a:xfrm>
          <a:prstGeom prst="roundRect">
            <a:avLst>
              <a:gd name="adj" fmla="val 6277"/>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00000"/>
              </a:lnSpc>
              <a:spcBef>
                <a:spcPct val="0"/>
              </a:spcBef>
              <a:buFontTx/>
              <a:buNone/>
            </a:pPr>
            <a:r>
              <a:rPr lang="en-US" altLang="ja-JP" sz="3200" b="1" u="sng" dirty="0">
                <a:solidFill>
                  <a:schemeClr val="tx1"/>
                </a:solidFill>
                <a:latin typeface="メイリオ" panose="020B0604030504040204" pitchFamily="50" charset="-128"/>
                <a:ea typeface="メイリオ" panose="020B0604030504040204" pitchFamily="50" charset="-128"/>
              </a:rPr>
              <a:t>A.</a:t>
            </a:r>
            <a:r>
              <a:rPr lang="ja-JP" altLang="en-US" sz="3200" b="1" u="sng" dirty="0">
                <a:solidFill>
                  <a:schemeClr val="tx1"/>
                </a:solidFill>
                <a:latin typeface="メイリオ" panose="020B0604030504040204" pitchFamily="50" charset="-128"/>
                <a:ea typeface="メイリオ" panose="020B0604030504040204" pitchFamily="50" charset="-128"/>
              </a:rPr>
              <a:t>教育資金の一括贈与</a:t>
            </a:r>
            <a:endParaRPr lang="ja-JP" altLang="en-US" sz="3200" u="sng" dirty="0">
              <a:solidFill>
                <a:schemeClr val="tx1"/>
              </a:solidFill>
              <a:latin typeface="+mj-ea"/>
              <a:ea typeface="+mj-ea"/>
            </a:endParaRPr>
          </a:p>
        </p:txBody>
      </p:sp>
      <p:sp>
        <p:nvSpPr>
          <p:cNvPr id="4" name="テキスト ボックス 3">
            <a:extLst>
              <a:ext uri="{FF2B5EF4-FFF2-40B4-BE49-F238E27FC236}">
                <a16:creationId xmlns:a16="http://schemas.microsoft.com/office/drawing/2014/main" id="{B4D00956-EAA8-16DC-C759-7E820639A4FC}"/>
              </a:ext>
            </a:extLst>
          </p:cNvPr>
          <p:cNvSpPr txBox="1"/>
          <p:nvPr/>
        </p:nvSpPr>
        <p:spPr>
          <a:xfrm>
            <a:off x="881063" y="2176655"/>
            <a:ext cx="8929341" cy="3425553"/>
          </a:xfrm>
          <a:prstGeom prst="rect">
            <a:avLst/>
          </a:prstGeom>
          <a:noFill/>
        </p:spPr>
        <p:txBody>
          <a:bodyPr wrap="square" rtlCol="0">
            <a:spAutoFit/>
          </a:bodyPr>
          <a:lstStyle/>
          <a:p>
            <a:pPr>
              <a:lnSpc>
                <a:spcPct val="130000"/>
              </a:lnSpc>
              <a:spcBef>
                <a:spcPct val="0"/>
              </a:spcBef>
              <a:buFontTx/>
              <a:buNone/>
            </a:pPr>
            <a:r>
              <a:rPr lang="ja-JP" altLang="en-US" sz="2400" dirty="0">
                <a:latin typeface="+mn-ea"/>
              </a:rPr>
              <a:t>直系尊属である父母や祖父母から</a:t>
            </a:r>
            <a:r>
              <a:rPr lang="en-US" altLang="ja-JP" sz="2400" dirty="0">
                <a:latin typeface="+mn-ea"/>
              </a:rPr>
              <a:t>30</a:t>
            </a:r>
            <a:r>
              <a:rPr lang="ja-JP" altLang="en-US" sz="2400" dirty="0">
                <a:latin typeface="+mn-ea"/>
              </a:rPr>
              <a:t>歳未満の子供や孫に対して教育資金に充てるため、</a:t>
            </a:r>
            <a:r>
              <a:rPr lang="ja-JP" altLang="en-US" sz="2400" b="1" dirty="0">
                <a:solidFill>
                  <a:srgbClr val="FF0000"/>
                </a:solidFill>
                <a:latin typeface="+mn-ea"/>
              </a:rPr>
              <a:t>１人につき最大</a:t>
            </a:r>
            <a:r>
              <a:rPr lang="en-US" altLang="ja-JP" sz="2400" b="1" dirty="0">
                <a:solidFill>
                  <a:srgbClr val="FF0000"/>
                </a:solidFill>
                <a:latin typeface="+mn-ea"/>
              </a:rPr>
              <a:t>1,500</a:t>
            </a:r>
            <a:r>
              <a:rPr lang="ja-JP" altLang="en-US" sz="2400" b="1" dirty="0">
                <a:solidFill>
                  <a:srgbClr val="FF0000"/>
                </a:solidFill>
                <a:latin typeface="+mn-ea"/>
              </a:rPr>
              <a:t>万円までを非課税</a:t>
            </a:r>
            <a:r>
              <a:rPr lang="ja-JP" altLang="en-US" sz="2400" dirty="0">
                <a:latin typeface="+mn-ea"/>
              </a:rPr>
              <a:t>で一括贈与ができます。 </a:t>
            </a:r>
            <a:endParaRPr lang="en-US" altLang="ja-JP" sz="2400" dirty="0">
              <a:latin typeface="+mn-ea"/>
            </a:endParaRPr>
          </a:p>
          <a:p>
            <a:pPr>
              <a:lnSpc>
                <a:spcPct val="130000"/>
              </a:lnSpc>
              <a:spcBef>
                <a:spcPct val="0"/>
              </a:spcBef>
              <a:buFontTx/>
              <a:buNone/>
            </a:pPr>
            <a:endParaRPr lang="ja-JP" altLang="en-US" sz="2400" dirty="0">
              <a:latin typeface="+mn-ea"/>
            </a:endParaRPr>
          </a:p>
          <a:p>
            <a:pPr>
              <a:lnSpc>
                <a:spcPct val="130000"/>
              </a:lnSpc>
              <a:spcBef>
                <a:spcPct val="0"/>
              </a:spcBef>
              <a:buFontTx/>
              <a:buNone/>
            </a:pPr>
            <a:r>
              <a:rPr lang="ja-JP" altLang="en-US" sz="2400" dirty="0">
                <a:latin typeface="+mn-ea"/>
              </a:rPr>
              <a:t>教育費には入学金、授業料のほか寮費、通学定期代、給食費等も含まれます。また、</a:t>
            </a:r>
            <a:r>
              <a:rPr lang="ja-JP" altLang="en-US" sz="2400" b="1" dirty="0">
                <a:latin typeface="+mn-ea"/>
              </a:rPr>
              <a:t>最大</a:t>
            </a:r>
            <a:r>
              <a:rPr lang="en-US" altLang="ja-JP" sz="2400" b="1" dirty="0">
                <a:latin typeface="+mn-ea"/>
              </a:rPr>
              <a:t>500</a:t>
            </a:r>
            <a:r>
              <a:rPr lang="ja-JP" altLang="en-US" sz="2400" b="1" dirty="0">
                <a:latin typeface="+mn-ea"/>
              </a:rPr>
              <a:t>万円までは学校以外の学習塾や習い事にも適用できます</a:t>
            </a:r>
            <a:r>
              <a:rPr lang="ja-JP" altLang="en-US" sz="2400" dirty="0">
                <a:latin typeface="+mn-ea"/>
              </a:rPr>
              <a:t>。</a:t>
            </a:r>
          </a:p>
        </p:txBody>
      </p:sp>
      <p:sp>
        <p:nvSpPr>
          <p:cNvPr id="5" name="タイトル 4">
            <a:extLst>
              <a:ext uri="{FF2B5EF4-FFF2-40B4-BE49-F238E27FC236}">
                <a16:creationId xmlns:a16="http://schemas.microsoft.com/office/drawing/2014/main" id="{5F6D85AF-D33B-DD2E-12CA-976CC8E51F9A}"/>
              </a:ext>
            </a:extLst>
          </p:cNvPr>
          <p:cNvSpPr>
            <a:spLocks noGrp="1"/>
          </p:cNvSpPr>
          <p:nvPr>
            <p:ph type="title"/>
          </p:nvPr>
        </p:nvSpPr>
        <p:spPr/>
        <p:txBody>
          <a:bodyPr>
            <a:normAutofit/>
          </a:bodyPr>
          <a:lstStyle/>
          <a:p>
            <a:r>
              <a:rPr lang="en-US" altLang="ja-JP" b="1" dirty="0">
                <a:solidFill>
                  <a:schemeClr val="bg1"/>
                </a:solidFill>
              </a:rPr>
              <a:t>【</a:t>
            </a:r>
            <a:r>
              <a:rPr lang="ja-JP" altLang="en-US" b="1" dirty="0">
                <a:solidFill>
                  <a:schemeClr val="bg1"/>
                </a:solidFill>
              </a:rPr>
              <a:t>期限延長</a:t>
            </a:r>
            <a:r>
              <a:rPr lang="en-US" altLang="ja-JP" b="1" dirty="0">
                <a:solidFill>
                  <a:schemeClr val="bg1"/>
                </a:solidFill>
              </a:rPr>
              <a:t>】</a:t>
            </a:r>
            <a:r>
              <a:rPr lang="ja-JP" altLang="en-US" b="1" dirty="0">
                <a:solidFill>
                  <a:schemeClr val="bg1"/>
                </a:solidFill>
              </a:rPr>
              <a:t>教育・結婚・子育て資金一括贈与の優遇</a:t>
            </a:r>
          </a:p>
        </p:txBody>
      </p:sp>
    </p:spTree>
    <p:extLst>
      <p:ext uri="{BB962C8B-B14F-4D97-AF65-F5344CB8AC3E}">
        <p14:creationId xmlns:p14="http://schemas.microsoft.com/office/powerpoint/2010/main" val="42849735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正方形/長方形 11">
            <a:extLst>
              <a:ext uri="{FF2B5EF4-FFF2-40B4-BE49-F238E27FC236}">
                <a16:creationId xmlns:a16="http://schemas.microsoft.com/office/drawing/2014/main" id="{DE7AC733-1165-C023-623A-BC8858606AD0}"/>
              </a:ext>
            </a:extLst>
          </p:cNvPr>
          <p:cNvSpPr/>
          <p:nvPr/>
        </p:nvSpPr>
        <p:spPr>
          <a:xfrm>
            <a:off x="894794" y="2176655"/>
            <a:ext cx="8936825" cy="435864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2265"/>
          </a:p>
        </p:txBody>
      </p:sp>
      <p:sp>
        <p:nvSpPr>
          <p:cNvPr id="4" name="テキスト ボックス 3">
            <a:extLst>
              <a:ext uri="{FF2B5EF4-FFF2-40B4-BE49-F238E27FC236}">
                <a16:creationId xmlns:a16="http://schemas.microsoft.com/office/drawing/2014/main" id="{F2485E85-2B4C-31B9-7567-C65F8330D570}"/>
              </a:ext>
            </a:extLst>
          </p:cNvPr>
          <p:cNvSpPr txBox="1"/>
          <p:nvPr/>
        </p:nvSpPr>
        <p:spPr>
          <a:xfrm>
            <a:off x="1006055" y="2454695"/>
            <a:ext cx="8936825" cy="4174220"/>
          </a:xfrm>
          <a:prstGeom prst="rect">
            <a:avLst/>
          </a:prstGeom>
          <a:noFill/>
        </p:spPr>
        <p:txBody>
          <a:bodyPr wrap="square" rtlCol="0">
            <a:spAutoFit/>
          </a:bodyPr>
          <a:lstStyle/>
          <a:p>
            <a:r>
              <a:rPr lang="ja-JP" altLang="en-US" sz="2800" b="1" dirty="0">
                <a:latin typeface="+mn-ea"/>
              </a:rPr>
              <a:t>制度を活用する際の注意点</a:t>
            </a:r>
            <a:endParaRPr lang="en-US" altLang="ja-JP" sz="2800" b="1" dirty="0">
              <a:latin typeface="+mn-ea"/>
            </a:endParaRPr>
          </a:p>
          <a:p>
            <a:endParaRPr lang="en-US" altLang="ja-JP" sz="1295" b="1" dirty="0">
              <a:latin typeface="+mn-ea"/>
            </a:endParaRPr>
          </a:p>
          <a:p>
            <a:pPr>
              <a:lnSpc>
                <a:spcPct val="150000"/>
              </a:lnSpc>
            </a:pPr>
            <a:r>
              <a:rPr lang="ja-JP" altLang="en-US" sz="2400" dirty="0">
                <a:latin typeface="+mn-ea"/>
              </a:rPr>
              <a:t>・</a:t>
            </a:r>
            <a:r>
              <a:rPr lang="en-US" altLang="ja-JP" sz="2400" dirty="0">
                <a:latin typeface="+mn-ea"/>
              </a:rPr>
              <a:t>23</a:t>
            </a:r>
            <a:r>
              <a:rPr lang="ja-JP" altLang="en-US" sz="2400" dirty="0">
                <a:latin typeface="+mn-ea"/>
              </a:rPr>
              <a:t>歳以上になると習い事は非課税対象外</a:t>
            </a:r>
            <a:r>
              <a:rPr lang="en-US" altLang="ja-JP" sz="2400" dirty="0">
                <a:latin typeface="+mn-ea"/>
              </a:rPr>
              <a:t>※</a:t>
            </a:r>
          </a:p>
          <a:p>
            <a:pPr>
              <a:lnSpc>
                <a:spcPct val="150000"/>
              </a:lnSpc>
            </a:pPr>
            <a:r>
              <a:rPr lang="ja-JP" altLang="en-US" sz="2400" dirty="0">
                <a:latin typeface="+mn-ea"/>
              </a:rPr>
              <a:t>・受贈者側の所得が</a:t>
            </a:r>
            <a:r>
              <a:rPr lang="en-US" altLang="ja-JP" sz="2400" dirty="0">
                <a:latin typeface="+mn-ea"/>
              </a:rPr>
              <a:t>1,000</a:t>
            </a:r>
            <a:r>
              <a:rPr lang="ja-JP" altLang="en-US" sz="2400" dirty="0">
                <a:latin typeface="+mn-ea"/>
              </a:rPr>
              <a:t>万円超の場合は対象外</a:t>
            </a:r>
            <a:endParaRPr lang="en-US" altLang="ja-JP" sz="2400" dirty="0">
              <a:latin typeface="+mn-ea"/>
            </a:endParaRPr>
          </a:p>
          <a:p>
            <a:pPr>
              <a:lnSpc>
                <a:spcPct val="150000"/>
              </a:lnSpc>
            </a:pPr>
            <a:r>
              <a:rPr lang="ja-JP" altLang="en-US" sz="2400" dirty="0">
                <a:latin typeface="+mn-ea"/>
              </a:rPr>
              <a:t>・受贈者が</a:t>
            </a:r>
            <a:r>
              <a:rPr lang="en-US" altLang="ja-JP" sz="2400" dirty="0">
                <a:latin typeface="+mn-ea"/>
              </a:rPr>
              <a:t>30</a:t>
            </a:r>
            <a:r>
              <a:rPr lang="ja-JP" altLang="en-US" sz="2400" dirty="0">
                <a:latin typeface="+mn-ea"/>
              </a:rPr>
              <a:t>歳に達したときに残額があれば、</a:t>
            </a:r>
            <a:endParaRPr lang="en-US" altLang="ja-JP" sz="2400" dirty="0">
              <a:latin typeface="+mn-ea"/>
            </a:endParaRPr>
          </a:p>
          <a:p>
            <a:pPr>
              <a:lnSpc>
                <a:spcPct val="150000"/>
              </a:lnSpc>
            </a:pPr>
            <a:r>
              <a:rPr lang="en-US" altLang="ja-JP" sz="2400" dirty="0">
                <a:latin typeface="+mn-ea"/>
              </a:rPr>
              <a:t>   </a:t>
            </a:r>
            <a:r>
              <a:rPr lang="ja-JP" altLang="en-US" sz="2400" dirty="0">
                <a:latin typeface="+mn-ea"/>
              </a:rPr>
              <a:t>残額に対して贈与税が課税</a:t>
            </a:r>
            <a:endParaRPr lang="en-US" altLang="ja-JP" sz="2400" dirty="0">
              <a:latin typeface="+mn-ea"/>
            </a:endParaRPr>
          </a:p>
          <a:p>
            <a:pPr>
              <a:lnSpc>
                <a:spcPct val="150000"/>
              </a:lnSpc>
            </a:pPr>
            <a:r>
              <a:rPr lang="ja-JP" altLang="en-US" sz="2400" dirty="0">
                <a:latin typeface="+mn-ea"/>
              </a:rPr>
              <a:t>・制度の適用は</a:t>
            </a:r>
            <a:r>
              <a:rPr lang="en-US" altLang="ja-JP" sz="2400" dirty="0">
                <a:latin typeface="+mn-ea"/>
              </a:rPr>
              <a:t>2023</a:t>
            </a:r>
            <a:r>
              <a:rPr lang="ja-JP" altLang="en-US" sz="2400" dirty="0">
                <a:latin typeface="+mn-ea"/>
              </a:rPr>
              <a:t>年</a:t>
            </a:r>
            <a:r>
              <a:rPr lang="en-US" altLang="ja-JP" sz="2400" dirty="0">
                <a:latin typeface="+mn-ea"/>
              </a:rPr>
              <a:t>3</a:t>
            </a:r>
            <a:r>
              <a:rPr lang="ja-JP" altLang="en-US" sz="2400" dirty="0">
                <a:latin typeface="+mn-ea"/>
              </a:rPr>
              <a:t>月末まで</a:t>
            </a:r>
            <a:endParaRPr lang="en-US" altLang="ja-JP" sz="2400" dirty="0">
              <a:latin typeface="+mn-ea"/>
            </a:endParaRPr>
          </a:p>
          <a:p>
            <a:endParaRPr lang="ja-JP" altLang="en-US" sz="1943" dirty="0">
              <a:latin typeface="+mn-ea"/>
            </a:endParaRPr>
          </a:p>
          <a:p>
            <a:endParaRPr lang="ja-JP" altLang="en-US" sz="2265" dirty="0">
              <a:latin typeface="+mn-ea"/>
            </a:endParaRPr>
          </a:p>
        </p:txBody>
      </p:sp>
      <p:sp>
        <p:nvSpPr>
          <p:cNvPr id="6" name="吹き出し: 円形 5">
            <a:extLst>
              <a:ext uri="{FF2B5EF4-FFF2-40B4-BE49-F238E27FC236}">
                <a16:creationId xmlns:a16="http://schemas.microsoft.com/office/drawing/2014/main" id="{67BF66E3-91B5-BE88-6CB0-6F0A4160D27B}"/>
              </a:ext>
            </a:extLst>
          </p:cNvPr>
          <p:cNvSpPr/>
          <p:nvPr/>
        </p:nvSpPr>
        <p:spPr>
          <a:xfrm>
            <a:off x="8017681" y="4004195"/>
            <a:ext cx="1411380" cy="1143168"/>
          </a:xfrm>
          <a:prstGeom prst="wedgeEllipseCallout">
            <a:avLst>
              <a:gd name="adj1" fmla="val -2745"/>
              <a:gd name="adj2" fmla="val 68553"/>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b="1" dirty="0">
                <a:solidFill>
                  <a:srgbClr val="FF0000"/>
                </a:solidFill>
              </a:rPr>
              <a:t>今回の</a:t>
            </a:r>
            <a:endParaRPr lang="en-US" altLang="ja-JP" sz="2000" b="1" dirty="0">
              <a:solidFill>
                <a:srgbClr val="FF0000"/>
              </a:solidFill>
            </a:endParaRPr>
          </a:p>
          <a:p>
            <a:pPr algn="ctr"/>
            <a:r>
              <a:rPr lang="ja-JP" altLang="en-US" sz="2000" b="1" dirty="0">
                <a:solidFill>
                  <a:srgbClr val="FF0000"/>
                </a:solidFill>
              </a:rPr>
              <a:t>変更点</a:t>
            </a:r>
          </a:p>
        </p:txBody>
      </p:sp>
      <p:sp>
        <p:nvSpPr>
          <p:cNvPr id="7" name="テキスト ボックス 6">
            <a:extLst>
              <a:ext uri="{FF2B5EF4-FFF2-40B4-BE49-F238E27FC236}">
                <a16:creationId xmlns:a16="http://schemas.microsoft.com/office/drawing/2014/main" id="{EFBE61A1-99A3-870D-B3F8-3443DAD93195}"/>
              </a:ext>
            </a:extLst>
          </p:cNvPr>
          <p:cNvSpPr txBox="1"/>
          <p:nvPr/>
        </p:nvSpPr>
        <p:spPr>
          <a:xfrm flipH="1">
            <a:off x="5608229" y="5406404"/>
            <a:ext cx="4715121" cy="461665"/>
          </a:xfrm>
          <a:prstGeom prst="rect">
            <a:avLst/>
          </a:prstGeom>
          <a:noFill/>
        </p:spPr>
        <p:txBody>
          <a:bodyPr wrap="square" rtlCol="0">
            <a:spAutoFit/>
          </a:bodyPr>
          <a:lstStyle/>
          <a:p>
            <a:r>
              <a:rPr lang="ja-JP" altLang="en-US" sz="2400" b="1" dirty="0">
                <a:solidFill>
                  <a:srgbClr val="FF0000"/>
                </a:solidFill>
              </a:rPr>
              <a:t>⇒</a:t>
            </a:r>
            <a:r>
              <a:rPr lang="en-US" altLang="ja-JP" sz="2400" b="1" dirty="0">
                <a:solidFill>
                  <a:srgbClr val="FF0000"/>
                </a:solidFill>
              </a:rPr>
              <a:t>2026</a:t>
            </a:r>
            <a:r>
              <a:rPr lang="ja-JP" altLang="en-US" sz="2400" b="1" dirty="0">
                <a:solidFill>
                  <a:srgbClr val="FF0000"/>
                </a:solidFill>
              </a:rPr>
              <a:t>年</a:t>
            </a:r>
            <a:r>
              <a:rPr lang="en-US" altLang="ja-JP" sz="2400" b="1" dirty="0">
                <a:solidFill>
                  <a:srgbClr val="FF0000"/>
                </a:solidFill>
              </a:rPr>
              <a:t>3</a:t>
            </a:r>
            <a:r>
              <a:rPr lang="ja-JP" altLang="en-US" sz="2400" b="1" dirty="0">
                <a:solidFill>
                  <a:srgbClr val="FF0000"/>
                </a:solidFill>
              </a:rPr>
              <a:t>月末まで</a:t>
            </a:r>
            <a:r>
              <a:rPr lang="en-US" altLang="ja-JP" sz="2400" b="1" dirty="0">
                <a:solidFill>
                  <a:srgbClr val="FF0000"/>
                </a:solidFill>
              </a:rPr>
              <a:t>3</a:t>
            </a:r>
            <a:r>
              <a:rPr lang="ja-JP" altLang="en-US" sz="2400" b="1" dirty="0">
                <a:solidFill>
                  <a:srgbClr val="FF0000"/>
                </a:solidFill>
              </a:rPr>
              <a:t>年間延長</a:t>
            </a:r>
            <a:endParaRPr lang="ja-JP" altLang="en-US" sz="2000" b="1" dirty="0">
              <a:solidFill>
                <a:srgbClr val="FF0000"/>
              </a:solidFill>
            </a:endParaRPr>
          </a:p>
        </p:txBody>
      </p:sp>
      <p:sp>
        <p:nvSpPr>
          <p:cNvPr id="2" name="タイトル 1">
            <a:extLst>
              <a:ext uri="{FF2B5EF4-FFF2-40B4-BE49-F238E27FC236}">
                <a16:creationId xmlns:a16="http://schemas.microsoft.com/office/drawing/2014/main" id="{A59314F2-48BB-33BC-8E43-D176CBA542C0}"/>
              </a:ext>
            </a:extLst>
          </p:cNvPr>
          <p:cNvSpPr>
            <a:spLocks noGrp="1"/>
          </p:cNvSpPr>
          <p:nvPr>
            <p:ph type="title"/>
          </p:nvPr>
        </p:nvSpPr>
        <p:spPr/>
        <p:txBody>
          <a:bodyPr>
            <a:normAutofit/>
          </a:bodyPr>
          <a:lstStyle/>
          <a:p>
            <a:r>
              <a:rPr lang="en-US" altLang="ja-JP" b="1" dirty="0">
                <a:solidFill>
                  <a:schemeClr val="bg1"/>
                </a:solidFill>
              </a:rPr>
              <a:t>【</a:t>
            </a:r>
            <a:r>
              <a:rPr lang="ja-JP" altLang="en-US" b="1" dirty="0">
                <a:solidFill>
                  <a:schemeClr val="bg1"/>
                </a:solidFill>
              </a:rPr>
              <a:t>期限延長</a:t>
            </a:r>
            <a:r>
              <a:rPr lang="en-US" altLang="ja-JP" b="1" dirty="0">
                <a:solidFill>
                  <a:schemeClr val="bg1"/>
                </a:solidFill>
              </a:rPr>
              <a:t>】</a:t>
            </a:r>
            <a:r>
              <a:rPr lang="ja-JP" altLang="en-US" b="1" dirty="0">
                <a:solidFill>
                  <a:schemeClr val="bg1"/>
                </a:solidFill>
              </a:rPr>
              <a:t>教育・結婚・子育て資金一括贈与の優遇</a:t>
            </a:r>
            <a:endParaRPr lang="ja-JP" altLang="en-US" dirty="0"/>
          </a:p>
        </p:txBody>
      </p:sp>
      <p:sp>
        <p:nvSpPr>
          <p:cNvPr id="19" name="角丸四角形 4">
            <a:extLst>
              <a:ext uri="{FF2B5EF4-FFF2-40B4-BE49-F238E27FC236}">
                <a16:creationId xmlns:a16="http://schemas.microsoft.com/office/drawing/2014/main" id="{17D2A318-0311-28A6-7B3F-2454E81BA46C}"/>
              </a:ext>
            </a:extLst>
          </p:cNvPr>
          <p:cNvSpPr/>
          <p:nvPr/>
        </p:nvSpPr>
        <p:spPr>
          <a:xfrm>
            <a:off x="881410" y="1258888"/>
            <a:ext cx="8929340" cy="936766"/>
          </a:xfrm>
          <a:prstGeom prst="roundRect">
            <a:avLst>
              <a:gd name="adj" fmla="val 6277"/>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00000"/>
              </a:lnSpc>
              <a:spcBef>
                <a:spcPct val="0"/>
              </a:spcBef>
              <a:buFontTx/>
              <a:buNone/>
            </a:pPr>
            <a:r>
              <a:rPr lang="en-US" altLang="ja-JP" sz="3200" b="1" u="sng" dirty="0">
                <a:solidFill>
                  <a:schemeClr val="tx1"/>
                </a:solidFill>
                <a:latin typeface="メイリオ" panose="020B0604030504040204" pitchFamily="50" charset="-128"/>
                <a:ea typeface="メイリオ" panose="020B0604030504040204" pitchFamily="50" charset="-128"/>
              </a:rPr>
              <a:t>A.</a:t>
            </a:r>
            <a:r>
              <a:rPr lang="ja-JP" altLang="en-US" sz="3200" b="1" u="sng" dirty="0">
                <a:solidFill>
                  <a:schemeClr val="tx1"/>
                </a:solidFill>
                <a:latin typeface="メイリオ" panose="020B0604030504040204" pitchFamily="50" charset="-128"/>
                <a:ea typeface="メイリオ" panose="020B0604030504040204" pitchFamily="50" charset="-128"/>
              </a:rPr>
              <a:t>教育資金の一括贈与</a:t>
            </a:r>
            <a:endParaRPr lang="ja-JP" altLang="en-US" sz="3200" u="sng" dirty="0">
              <a:solidFill>
                <a:schemeClr val="tx1"/>
              </a:solidFill>
              <a:latin typeface="+mj-ea"/>
              <a:ea typeface="+mj-ea"/>
            </a:endParaRPr>
          </a:p>
        </p:txBody>
      </p:sp>
      <p:sp>
        <p:nvSpPr>
          <p:cNvPr id="5" name="テキスト ボックス 4">
            <a:extLst>
              <a:ext uri="{FF2B5EF4-FFF2-40B4-BE49-F238E27FC236}">
                <a16:creationId xmlns:a16="http://schemas.microsoft.com/office/drawing/2014/main" id="{50F33C1B-9CC2-1F03-8972-E6B8FE460060}"/>
              </a:ext>
            </a:extLst>
          </p:cNvPr>
          <p:cNvSpPr txBox="1"/>
          <p:nvPr/>
        </p:nvSpPr>
        <p:spPr>
          <a:xfrm>
            <a:off x="1335933" y="6084093"/>
            <a:ext cx="7466357" cy="338554"/>
          </a:xfrm>
          <a:prstGeom prst="rect">
            <a:avLst/>
          </a:prstGeom>
          <a:noFill/>
        </p:spPr>
        <p:txBody>
          <a:bodyPr wrap="square">
            <a:spAutoFit/>
          </a:bodyPr>
          <a:lstStyle/>
          <a:p>
            <a:r>
              <a:rPr lang="en-US" altLang="ja-JP" sz="1600" dirty="0"/>
              <a:t>※</a:t>
            </a:r>
            <a:r>
              <a:rPr lang="ja-JP" altLang="en-US" sz="1600" dirty="0"/>
              <a:t>教育訓練給付金の支給対象となる教育訓練は非課税対象</a:t>
            </a:r>
          </a:p>
        </p:txBody>
      </p:sp>
    </p:spTree>
    <p:extLst>
      <p:ext uri="{BB962C8B-B14F-4D97-AF65-F5344CB8AC3E}">
        <p14:creationId xmlns:p14="http://schemas.microsoft.com/office/powerpoint/2010/main" val="1954366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B4D00956-EAA8-16DC-C759-7E820639A4FC}"/>
              </a:ext>
            </a:extLst>
          </p:cNvPr>
          <p:cNvSpPr txBox="1"/>
          <p:nvPr/>
        </p:nvSpPr>
        <p:spPr>
          <a:xfrm>
            <a:off x="919514" y="2176655"/>
            <a:ext cx="8890890" cy="2936188"/>
          </a:xfrm>
          <a:prstGeom prst="rect">
            <a:avLst/>
          </a:prstGeom>
          <a:noFill/>
        </p:spPr>
        <p:txBody>
          <a:bodyPr wrap="square" rtlCol="0">
            <a:spAutoFit/>
          </a:bodyPr>
          <a:lstStyle/>
          <a:p>
            <a:pPr>
              <a:lnSpc>
                <a:spcPct val="110000"/>
              </a:lnSpc>
              <a:spcBef>
                <a:spcPct val="0"/>
              </a:spcBef>
              <a:buFontTx/>
              <a:buNone/>
            </a:pPr>
            <a:r>
              <a:rPr lang="ja-JP" altLang="en-US" sz="2400" dirty="0">
                <a:latin typeface="+mn-ea"/>
              </a:rPr>
              <a:t>直系尊属である父母や祖父母などから子や孫などに対し、結婚や子育てのための使用用途を限定した資金を一括で贈与することで、贈与税が非課税になる制度です。</a:t>
            </a:r>
            <a:endParaRPr lang="en-US" altLang="ja-JP" sz="2400" dirty="0">
              <a:latin typeface="+mn-ea"/>
            </a:endParaRPr>
          </a:p>
          <a:p>
            <a:pPr>
              <a:lnSpc>
                <a:spcPct val="110000"/>
              </a:lnSpc>
              <a:spcBef>
                <a:spcPct val="0"/>
              </a:spcBef>
              <a:buFontTx/>
              <a:buNone/>
            </a:pPr>
            <a:r>
              <a:rPr lang="ja-JP" altLang="en-US" sz="2400" dirty="0">
                <a:latin typeface="+mn-ea"/>
              </a:rPr>
              <a:t> </a:t>
            </a:r>
            <a:endParaRPr lang="en-US" altLang="ja-JP" sz="2400" dirty="0">
              <a:latin typeface="+mn-ea"/>
            </a:endParaRPr>
          </a:p>
          <a:p>
            <a:pPr>
              <a:lnSpc>
                <a:spcPct val="110000"/>
              </a:lnSpc>
              <a:spcBef>
                <a:spcPct val="0"/>
              </a:spcBef>
              <a:buFontTx/>
              <a:buNone/>
            </a:pPr>
            <a:r>
              <a:rPr lang="ja-JP" altLang="en-US" sz="2400" dirty="0">
                <a:latin typeface="+mn-ea"/>
              </a:rPr>
              <a:t>一括贈与を行う場合、</a:t>
            </a:r>
            <a:r>
              <a:rPr lang="en-US" altLang="ja-JP" sz="2400" b="1" dirty="0">
                <a:solidFill>
                  <a:srgbClr val="FF0000"/>
                </a:solidFill>
                <a:latin typeface="+mn-ea"/>
              </a:rPr>
              <a:t>1,000</a:t>
            </a:r>
            <a:r>
              <a:rPr lang="ja-JP" altLang="en-US" sz="2400" b="1" dirty="0">
                <a:solidFill>
                  <a:srgbClr val="FF0000"/>
                </a:solidFill>
                <a:latin typeface="+mn-ea"/>
              </a:rPr>
              <a:t>万円を上限</a:t>
            </a:r>
            <a:r>
              <a:rPr lang="ja-JP" altLang="en-US" sz="2400" dirty="0">
                <a:latin typeface="+mn-ea"/>
              </a:rPr>
              <a:t>に贈与税を非課税となりますが、この措置についても、今後、</a:t>
            </a:r>
            <a:r>
              <a:rPr lang="en-US" altLang="ja-JP" sz="2400" b="1" dirty="0">
                <a:solidFill>
                  <a:srgbClr val="FF0000"/>
                </a:solidFill>
                <a:latin typeface="+mn-ea"/>
              </a:rPr>
              <a:t>2025</a:t>
            </a:r>
            <a:r>
              <a:rPr lang="ja-JP" altLang="en-US" sz="2400" b="1" dirty="0">
                <a:solidFill>
                  <a:srgbClr val="FF0000"/>
                </a:solidFill>
                <a:latin typeface="+mn-ea"/>
              </a:rPr>
              <a:t>年</a:t>
            </a:r>
            <a:r>
              <a:rPr lang="en-US" altLang="ja-JP" sz="2400" b="1" dirty="0">
                <a:solidFill>
                  <a:srgbClr val="FF0000"/>
                </a:solidFill>
                <a:latin typeface="+mn-ea"/>
              </a:rPr>
              <a:t>3</a:t>
            </a:r>
            <a:r>
              <a:rPr lang="ja-JP" altLang="en-US" sz="2400" b="1" dirty="0">
                <a:solidFill>
                  <a:srgbClr val="FF0000"/>
                </a:solidFill>
                <a:latin typeface="+mn-ea"/>
              </a:rPr>
              <a:t>月末の適用期限</a:t>
            </a:r>
            <a:r>
              <a:rPr lang="ja-JP" altLang="en-US" sz="2400" dirty="0">
                <a:latin typeface="+mn-ea"/>
              </a:rPr>
              <a:t>が延長される可能性もあります。</a:t>
            </a:r>
          </a:p>
        </p:txBody>
      </p:sp>
      <p:sp>
        <p:nvSpPr>
          <p:cNvPr id="5" name="タイトル 4">
            <a:extLst>
              <a:ext uri="{FF2B5EF4-FFF2-40B4-BE49-F238E27FC236}">
                <a16:creationId xmlns:a16="http://schemas.microsoft.com/office/drawing/2014/main" id="{9F6EFED8-3459-78B4-052B-06535C21090D}"/>
              </a:ext>
            </a:extLst>
          </p:cNvPr>
          <p:cNvSpPr>
            <a:spLocks noGrp="1"/>
          </p:cNvSpPr>
          <p:nvPr>
            <p:ph type="title"/>
          </p:nvPr>
        </p:nvSpPr>
        <p:spPr/>
        <p:txBody>
          <a:bodyPr>
            <a:normAutofit/>
          </a:bodyPr>
          <a:lstStyle/>
          <a:p>
            <a:r>
              <a:rPr lang="en-US" altLang="ja-JP" b="1" dirty="0">
                <a:solidFill>
                  <a:schemeClr val="bg1"/>
                </a:solidFill>
              </a:rPr>
              <a:t>【</a:t>
            </a:r>
            <a:r>
              <a:rPr lang="ja-JP" altLang="en-US" b="1" dirty="0">
                <a:solidFill>
                  <a:schemeClr val="bg1"/>
                </a:solidFill>
              </a:rPr>
              <a:t>期限延長</a:t>
            </a:r>
            <a:r>
              <a:rPr lang="en-US" altLang="ja-JP" b="1" dirty="0">
                <a:solidFill>
                  <a:schemeClr val="bg1"/>
                </a:solidFill>
              </a:rPr>
              <a:t>】</a:t>
            </a:r>
            <a:r>
              <a:rPr lang="ja-JP" altLang="en-US" b="1" dirty="0">
                <a:solidFill>
                  <a:schemeClr val="bg1"/>
                </a:solidFill>
              </a:rPr>
              <a:t>教育・結婚・子育て資金一括贈与の優遇</a:t>
            </a:r>
            <a:endParaRPr lang="ja-JP" altLang="en-US" dirty="0"/>
          </a:p>
        </p:txBody>
      </p:sp>
      <p:sp>
        <p:nvSpPr>
          <p:cNvPr id="18" name="角丸四角形 4">
            <a:extLst>
              <a:ext uri="{FF2B5EF4-FFF2-40B4-BE49-F238E27FC236}">
                <a16:creationId xmlns:a16="http://schemas.microsoft.com/office/drawing/2014/main" id="{E3E535FD-3EEB-A122-EACB-EAD5A83C7EA9}"/>
              </a:ext>
            </a:extLst>
          </p:cNvPr>
          <p:cNvSpPr/>
          <p:nvPr/>
        </p:nvSpPr>
        <p:spPr>
          <a:xfrm>
            <a:off x="881410" y="1258888"/>
            <a:ext cx="8929340" cy="936766"/>
          </a:xfrm>
          <a:prstGeom prst="roundRect">
            <a:avLst>
              <a:gd name="adj" fmla="val 6277"/>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00000"/>
              </a:lnSpc>
              <a:spcBef>
                <a:spcPct val="0"/>
              </a:spcBef>
              <a:buFontTx/>
              <a:buNone/>
            </a:pPr>
            <a:r>
              <a:rPr lang="en-US" altLang="ja-JP" sz="3200" b="1" u="sng" dirty="0">
                <a:solidFill>
                  <a:schemeClr val="tx1"/>
                </a:solidFill>
                <a:latin typeface="メイリオ" panose="020B0604030504040204" pitchFamily="50" charset="-128"/>
                <a:ea typeface="メイリオ" panose="020B0604030504040204" pitchFamily="50" charset="-128"/>
              </a:rPr>
              <a:t>B.</a:t>
            </a:r>
            <a:r>
              <a:rPr lang="ja-JP" altLang="en-US" sz="3200" b="1" u="sng" dirty="0">
                <a:solidFill>
                  <a:schemeClr val="tx1"/>
                </a:solidFill>
                <a:latin typeface="メイリオ" panose="020B0604030504040204" pitchFamily="50" charset="-128"/>
                <a:ea typeface="メイリオ" panose="020B0604030504040204" pitchFamily="50" charset="-128"/>
              </a:rPr>
              <a:t>結婚・子育て資金の一括贈与</a:t>
            </a:r>
            <a:endParaRPr lang="ja-JP" altLang="en-US" sz="3200" u="sng" dirty="0">
              <a:solidFill>
                <a:schemeClr val="tx1"/>
              </a:solidFill>
              <a:latin typeface="+mj-ea"/>
              <a:ea typeface="+mj-ea"/>
            </a:endParaRPr>
          </a:p>
        </p:txBody>
      </p:sp>
    </p:spTree>
    <p:extLst>
      <p:ext uri="{BB962C8B-B14F-4D97-AF65-F5344CB8AC3E}">
        <p14:creationId xmlns:p14="http://schemas.microsoft.com/office/powerpoint/2010/main" val="26209380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5"/>
        <p:cNvGrpSpPr/>
        <p:nvPr/>
      </p:nvGrpSpPr>
      <p:grpSpPr>
        <a:xfrm>
          <a:off x="0" y="0"/>
          <a:ext cx="0" cy="0"/>
          <a:chOff x="0" y="0"/>
          <a:chExt cx="0" cy="0"/>
        </a:xfrm>
      </p:grpSpPr>
      <p:sp>
        <p:nvSpPr>
          <p:cNvPr id="36" name="Google Shape;36;p2"/>
          <p:cNvSpPr txBox="1">
            <a:spLocks noGrp="1"/>
          </p:cNvSpPr>
          <p:nvPr>
            <p:ph type="title"/>
          </p:nvPr>
        </p:nvSpPr>
        <p:spPr>
          <a:noFill/>
          <a:ln>
            <a:noFill/>
          </a:ln>
        </p:spPr>
        <p:txBody>
          <a:bodyPr spcFirstLastPara="1" wrap="square" lIns="89518" tIns="44747" rIns="89518" bIns="44747" anchor="ctr" anchorCtr="0">
            <a:normAutofit/>
          </a:bodyPr>
          <a:lstStyle/>
          <a:p>
            <a:pPr lvl="0"/>
            <a:r>
              <a:rPr lang="ja-JP" altLang="en-US" b="1" dirty="0">
                <a:solidFill>
                  <a:schemeClr val="bg1"/>
                </a:solidFill>
              </a:rPr>
              <a:t>事務所概要</a:t>
            </a:r>
          </a:p>
        </p:txBody>
      </p:sp>
      <p:sp>
        <p:nvSpPr>
          <p:cNvPr id="6" name="Google Shape;47;p3">
            <a:extLst>
              <a:ext uri="{FF2B5EF4-FFF2-40B4-BE49-F238E27FC236}">
                <a16:creationId xmlns:a16="http://schemas.microsoft.com/office/drawing/2014/main" id="{4711F620-94FC-A4A9-A223-0A23CCC6C663}"/>
              </a:ext>
            </a:extLst>
          </p:cNvPr>
          <p:cNvSpPr/>
          <p:nvPr/>
        </p:nvSpPr>
        <p:spPr>
          <a:xfrm>
            <a:off x="6887001" y="1737537"/>
            <a:ext cx="3195958" cy="4315885"/>
          </a:xfrm>
          <a:prstGeom prst="rect">
            <a:avLst/>
          </a:prstGeom>
          <a:solidFill>
            <a:schemeClr val="bg1">
              <a:lumMod val="85000"/>
            </a:schemeClr>
          </a:solidFill>
          <a:ln w="12700" cap="flat" cmpd="sng">
            <a:noFill/>
            <a:prstDash val="solid"/>
            <a:miter lim="800000"/>
            <a:headEnd type="none" w="sm" len="sm"/>
            <a:tailEnd type="none" w="sm" len="sm"/>
          </a:ln>
        </p:spPr>
        <p:txBody>
          <a:bodyPr spcFirstLastPara="1" wrap="square" lIns="89518" tIns="44747" rIns="89518" bIns="44747" anchor="ctr" anchorCtr="0">
            <a:noAutofit/>
          </a:bodyPr>
          <a:lstStyle/>
          <a:p>
            <a:pPr algn="ctr"/>
            <a:r>
              <a:rPr lang="ja-JP" altLang="en-US" sz="2350" dirty="0">
                <a:solidFill>
                  <a:schemeClr val="lt1"/>
                </a:solidFill>
                <a:latin typeface="Meiryo"/>
                <a:ea typeface="Meiryo"/>
                <a:cs typeface="Meiryo"/>
                <a:sym typeface="Meiryo"/>
              </a:rPr>
              <a:t>事務所写真</a:t>
            </a:r>
            <a:endParaRPr sz="1888" dirty="0"/>
          </a:p>
        </p:txBody>
      </p:sp>
      <p:sp>
        <p:nvSpPr>
          <p:cNvPr id="2" name="Google Shape;38;p2">
            <a:extLst>
              <a:ext uri="{FF2B5EF4-FFF2-40B4-BE49-F238E27FC236}">
                <a16:creationId xmlns:a16="http://schemas.microsoft.com/office/drawing/2014/main" id="{5EFC5435-EA87-7341-78C7-50B9DA94B41F}"/>
              </a:ext>
            </a:extLst>
          </p:cNvPr>
          <p:cNvSpPr txBox="1"/>
          <p:nvPr/>
        </p:nvSpPr>
        <p:spPr>
          <a:xfrm>
            <a:off x="881063" y="1282943"/>
            <a:ext cx="5688908" cy="4993789"/>
          </a:xfrm>
          <a:prstGeom prst="rect">
            <a:avLst/>
          </a:prstGeom>
          <a:noFill/>
          <a:ln>
            <a:noFill/>
          </a:ln>
        </p:spPr>
        <p:txBody>
          <a:bodyPr spcFirstLastPara="1" wrap="square" lIns="89518" tIns="44747" rIns="89518" bIns="44747" anchor="t" anchorCtr="0">
            <a:noAutofit/>
          </a:bodyPr>
          <a:lstStyle/>
          <a:p>
            <a:pPr>
              <a:lnSpc>
                <a:spcPct val="200000"/>
              </a:lnSpc>
              <a:buClr>
                <a:srgbClr val="3F3F3F"/>
              </a:buClr>
              <a:buSzPts val="2500"/>
            </a:pPr>
            <a:r>
              <a:rPr lang="ja-JP" altLang="en-US" sz="2000" b="1" dirty="0">
                <a:solidFill>
                  <a:srgbClr val="3F3F3F"/>
                </a:solidFill>
                <a:latin typeface="Meiryo"/>
                <a:ea typeface="Meiryo"/>
                <a:cs typeface="Meiryo"/>
                <a:sym typeface="Meiryo"/>
              </a:rPr>
              <a:t>◆事務所名</a:t>
            </a:r>
            <a:r>
              <a:rPr lang="en-US" altLang="ja-JP" sz="2000" b="1" dirty="0">
                <a:solidFill>
                  <a:srgbClr val="3F3F3F"/>
                </a:solidFill>
                <a:latin typeface="Meiryo"/>
                <a:ea typeface="Meiryo"/>
                <a:cs typeface="Meiryo"/>
                <a:sym typeface="Meiryo"/>
              </a:rPr>
              <a:t>	</a:t>
            </a:r>
            <a:r>
              <a:rPr lang="ja-JP" altLang="en-US" sz="2000" dirty="0">
                <a:solidFill>
                  <a:srgbClr val="3F3F3F"/>
                </a:solidFill>
                <a:latin typeface="Meiryo"/>
                <a:ea typeface="Meiryo"/>
                <a:cs typeface="Meiryo"/>
                <a:sym typeface="Meiryo"/>
              </a:rPr>
              <a:t>●●●●事務所</a:t>
            </a:r>
            <a:endParaRPr sz="2000" dirty="0">
              <a:solidFill>
                <a:srgbClr val="000000"/>
              </a:solidFill>
              <a:latin typeface="Meiryo"/>
              <a:ea typeface="Meiryo"/>
              <a:cs typeface="Meiryo"/>
              <a:sym typeface="Meiryo"/>
            </a:endParaRPr>
          </a:p>
          <a:p>
            <a:pPr>
              <a:lnSpc>
                <a:spcPct val="200000"/>
              </a:lnSpc>
              <a:buClr>
                <a:srgbClr val="000000"/>
              </a:buClr>
              <a:buSzPts val="2800"/>
            </a:pPr>
            <a:r>
              <a:rPr lang="ja-JP" altLang="en-US" sz="2000" b="1" dirty="0">
                <a:solidFill>
                  <a:srgbClr val="3F3F3F"/>
                </a:solidFill>
                <a:latin typeface="Meiryo"/>
                <a:ea typeface="Meiryo"/>
                <a:cs typeface="Meiryo"/>
                <a:sym typeface="Meiryo"/>
              </a:rPr>
              <a:t>◆創設</a:t>
            </a:r>
            <a:r>
              <a:rPr lang="en-US" altLang="ja-JP" sz="2000" b="1" dirty="0">
                <a:solidFill>
                  <a:srgbClr val="3F3F3F"/>
                </a:solidFill>
                <a:latin typeface="Meiryo"/>
                <a:ea typeface="Meiryo"/>
                <a:cs typeface="Meiryo"/>
                <a:sym typeface="Meiryo"/>
              </a:rPr>
              <a:t>		</a:t>
            </a:r>
            <a:r>
              <a:rPr lang="en-US" altLang="ja-JP" sz="2000" dirty="0">
                <a:solidFill>
                  <a:srgbClr val="3F3F3F"/>
                </a:solidFill>
                <a:latin typeface="Meiryo"/>
                <a:ea typeface="Meiryo"/>
                <a:cs typeface="Meiryo"/>
                <a:sym typeface="Meiryo"/>
              </a:rPr>
              <a:t>XXXX</a:t>
            </a:r>
            <a:r>
              <a:rPr lang="ja-JP" altLang="en-US" sz="2000" dirty="0">
                <a:solidFill>
                  <a:srgbClr val="3F3F3F"/>
                </a:solidFill>
                <a:latin typeface="Meiryo"/>
                <a:ea typeface="Meiryo"/>
                <a:cs typeface="Meiryo"/>
                <a:sym typeface="Meiryo"/>
              </a:rPr>
              <a:t>年（昭和</a:t>
            </a:r>
            <a:r>
              <a:rPr lang="en-US" altLang="ja-JP" sz="2000" dirty="0">
                <a:solidFill>
                  <a:srgbClr val="3F3F3F"/>
                </a:solidFill>
                <a:latin typeface="Meiryo"/>
                <a:ea typeface="Meiryo"/>
                <a:cs typeface="Meiryo"/>
                <a:sym typeface="Meiryo"/>
              </a:rPr>
              <a:t>XX</a:t>
            </a:r>
            <a:r>
              <a:rPr lang="ja-JP" altLang="en-US" sz="2000" dirty="0">
                <a:solidFill>
                  <a:srgbClr val="3F3F3F"/>
                </a:solidFill>
                <a:latin typeface="Meiryo"/>
                <a:ea typeface="Meiryo"/>
                <a:cs typeface="Meiryo"/>
                <a:sym typeface="Meiryo"/>
              </a:rPr>
              <a:t>年）</a:t>
            </a:r>
            <a:r>
              <a:rPr lang="en-US" altLang="ja-JP" sz="2000" dirty="0">
                <a:solidFill>
                  <a:srgbClr val="3F3F3F"/>
                </a:solidFill>
                <a:latin typeface="Meiryo"/>
                <a:ea typeface="Meiryo"/>
                <a:cs typeface="Meiryo"/>
                <a:sym typeface="Meiryo"/>
              </a:rPr>
              <a:t>XX</a:t>
            </a:r>
            <a:r>
              <a:rPr lang="ja-JP" altLang="en-US" sz="2000" dirty="0">
                <a:solidFill>
                  <a:srgbClr val="3F3F3F"/>
                </a:solidFill>
                <a:latin typeface="Meiryo"/>
                <a:ea typeface="Meiryo"/>
                <a:cs typeface="Meiryo"/>
                <a:sym typeface="Meiryo"/>
              </a:rPr>
              <a:t>月</a:t>
            </a:r>
            <a:endParaRPr lang="en-US" altLang="ja-JP" sz="2000" dirty="0">
              <a:solidFill>
                <a:srgbClr val="3F3F3F"/>
              </a:solidFill>
              <a:latin typeface="Meiryo"/>
              <a:ea typeface="Meiryo"/>
              <a:cs typeface="Meiryo"/>
              <a:sym typeface="Meiryo"/>
            </a:endParaRPr>
          </a:p>
          <a:p>
            <a:pPr>
              <a:lnSpc>
                <a:spcPct val="200000"/>
              </a:lnSpc>
              <a:buClr>
                <a:srgbClr val="000000"/>
              </a:buClr>
              <a:buSzPts val="2800"/>
            </a:pPr>
            <a:r>
              <a:rPr lang="ja-JP" altLang="en-US" sz="2000" b="1" dirty="0">
                <a:solidFill>
                  <a:srgbClr val="3F3F3F"/>
                </a:solidFill>
                <a:latin typeface="Meiryo"/>
                <a:ea typeface="Meiryo"/>
                <a:cs typeface="Meiryo"/>
                <a:sym typeface="Meiryo"/>
              </a:rPr>
              <a:t>◆スタッフ総数</a:t>
            </a:r>
            <a:r>
              <a:rPr lang="en-US" altLang="ja-JP" sz="2000" b="1" dirty="0">
                <a:solidFill>
                  <a:srgbClr val="3F3F3F"/>
                </a:solidFill>
                <a:latin typeface="Meiryo"/>
                <a:ea typeface="Meiryo"/>
                <a:cs typeface="Meiryo"/>
                <a:sym typeface="Meiryo"/>
              </a:rPr>
              <a:t>	</a:t>
            </a:r>
            <a:r>
              <a:rPr lang="en-US" altLang="zh-TW" sz="2000" dirty="0">
                <a:solidFill>
                  <a:srgbClr val="3F3F3F"/>
                </a:solidFill>
                <a:latin typeface="Meiryo"/>
                <a:ea typeface="Meiryo"/>
                <a:cs typeface="Meiryo"/>
                <a:sym typeface="Meiryo"/>
              </a:rPr>
              <a:t>XX</a:t>
            </a:r>
            <a:r>
              <a:rPr lang="zh-TW" altLang="en-US" sz="2000" dirty="0">
                <a:solidFill>
                  <a:srgbClr val="3F3F3F"/>
                </a:solidFill>
                <a:latin typeface="Meiryo"/>
                <a:ea typeface="Meiryo"/>
                <a:cs typeface="Meiryo"/>
                <a:sym typeface="Meiryo"/>
              </a:rPr>
              <a:t>名（</a:t>
            </a:r>
            <a:r>
              <a:rPr lang="en-US" altLang="zh-TW" sz="2000" dirty="0">
                <a:solidFill>
                  <a:srgbClr val="3F3F3F"/>
                </a:solidFill>
                <a:latin typeface="Meiryo"/>
                <a:ea typeface="Meiryo"/>
                <a:cs typeface="Meiryo"/>
                <a:sym typeface="Meiryo"/>
              </a:rPr>
              <a:t>202X</a:t>
            </a:r>
            <a:r>
              <a:rPr lang="zh-TW" altLang="en-US" sz="2000" dirty="0">
                <a:solidFill>
                  <a:srgbClr val="3F3F3F"/>
                </a:solidFill>
                <a:latin typeface="Meiryo"/>
                <a:ea typeface="Meiryo"/>
                <a:cs typeface="Meiryo"/>
                <a:sym typeface="Meiryo"/>
              </a:rPr>
              <a:t>年</a:t>
            </a:r>
            <a:r>
              <a:rPr lang="en-US" altLang="zh-TW" sz="2000" dirty="0">
                <a:solidFill>
                  <a:srgbClr val="3F3F3F"/>
                </a:solidFill>
                <a:latin typeface="Meiryo"/>
                <a:ea typeface="Meiryo"/>
                <a:cs typeface="Meiryo"/>
                <a:sym typeface="Meiryo"/>
              </a:rPr>
              <a:t>XX</a:t>
            </a:r>
            <a:r>
              <a:rPr lang="zh-TW" altLang="en-US" sz="2000" dirty="0">
                <a:solidFill>
                  <a:srgbClr val="3F3F3F"/>
                </a:solidFill>
                <a:latin typeface="Meiryo"/>
                <a:ea typeface="Meiryo"/>
                <a:cs typeface="Meiryo"/>
                <a:sym typeface="Meiryo"/>
              </a:rPr>
              <a:t>月現在）</a:t>
            </a:r>
            <a:endParaRPr lang="en-US" altLang="ja-JP" sz="2000" dirty="0">
              <a:solidFill>
                <a:srgbClr val="3F3F3F"/>
              </a:solidFill>
              <a:latin typeface="Meiryo"/>
              <a:ea typeface="Meiryo"/>
              <a:cs typeface="Meiryo"/>
              <a:sym typeface="Meiryo"/>
            </a:endParaRPr>
          </a:p>
          <a:p>
            <a:pPr>
              <a:lnSpc>
                <a:spcPct val="200000"/>
              </a:lnSpc>
              <a:buClr>
                <a:srgbClr val="000000"/>
              </a:buClr>
              <a:buSzPts val="2800"/>
            </a:pPr>
            <a:r>
              <a:rPr lang="ja-JP" altLang="en-US" sz="2000" b="1" dirty="0">
                <a:solidFill>
                  <a:srgbClr val="3F3F3F"/>
                </a:solidFill>
                <a:latin typeface="Meiryo"/>
                <a:ea typeface="Meiryo"/>
                <a:cs typeface="Meiryo"/>
                <a:sym typeface="Meiryo"/>
              </a:rPr>
              <a:t>◆代表者名</a:t>
            </a:r>
            <a:r>
              <a:rPr lang="en-US" altLang="ja-JP" sz="2000" b="1" dirty="0">
                <a:solidFill>
                  <a:srgbClr val="3F3F3F"/>
                </a:solidFill>
                <a:latin typeface="Meiryo"/>
                <a:ea typeface="Meiryo"/>
                <a:cs typeface="Meiryo"/>
                <a:sym typeface="Meiryo"/>
              </a:rPr>
              <a:t>	</a:t>
            </a:r>
            <a:r>
              <a:rPr lang="en-US" altLang="ja-JP" sz="2000" dirty="0">
                <a:solidFill>
                  <a:srgbClr val="3F3F3F"/>
                </a:solidFill>
                <a:latin typeface="Meiryo"/>
                <a:ea typeface="Meiryo"/>
                <a:cs typeface="Meiryo"/>
                <a:sym typeface="Meiryo"/>
              </a:rPr>
              <a:t>●●</a:t>
            </a:r>
            <a:r>
              <a:rPr lang="ja-JP" altLang="en-US" sz="2000" dirty="0">
                <a:solidFill>
                  <a:srgbClr val="3F3F3F"/>
                </a:solidFill>
                <a:latin typeface="Meiryo"/>
                <a:ea typeface="Meiryo"/>
                <a:cs typeface="Meiryo"/>
                <a:sym typeface="Meiryo"/>
              </a:rPr>
              <a:t>●●</a:t>
            </a:r>
            <a:endParaRPr lang="en-US" altLang="ja-JP" sz="2000" dirty="0">
              <a:solidFill>
                <a:srgbClr val="3F3F3F"/>
              </a:solidFill>
              <a:latin typeface="Meiryo"/>
              <a:ea typeface="Meiryo"/>
              <a:cs typeface="Meiryo"/>
              <a:sym typeface="Meiryo"/>
            </a:endParaRPr>
          </a:p>
          <a:p>
            <a:pPr>
              <a:lnSpc>
                <a:spcPct val="200000"/>
              </a:lnSpc>
              <a:buClr>
                <a:srgbClr val="000000"/>
              </a:buClr>
              <a:buSzPts val="2800"/>
            </a:pPr>
            <a:r>
              <a:rPr lang="ja-JP" altLang="en-US" sz="2000" b="1" dirty="0">
                <a:solidFill>
                  <a:srgbClr val="3F3F3F"/>
                </a:solidFill>
                <a:latin typeface="Meiryo"/>
                <a:ea typeface="Meiryo"/>
                <a:cs typeface="Meiryo"/>
                <a:sym typeface="Meiryo"/>
              </a:rPr>
              <a:t>◆業務内容</a:t>
            </a:r>
            <a:r>
              <a:rPr lang="en-US" altLang="ja-JP" sz="2000" b="1" dirty="0">
                <a:solidFill>
                  <a:srgbClr val="3F3F3F"/>
                </a:solidFill>
                <a:latin typeface="Meiryo"/>
                <a:ea typeface="Meiryo"/>
                <a:cs typeface="Meiryo"/>
                <a:sym typeface="Meiryo"/>
              </a:rPr>
              <a:t>	</a:t>
            </a:r>
            <a:r>
              <a:rPr lang="en-US" altLang="ja-JP" sz="2000" dirty="0">
                <a:solidFill>
                  <a:srgbClr val="3F3F3F"/>
                </a:solidFill>
                <a:latin typeface="Meiryo"/>
                <a:ea typeface="Meiryo"/>
                <a:cs typeface="Meiryo"/>
                <a:sym typeface="Meiryo"/>
              </a:rPr>
              <a:t>XXXXXXX</a:t>
            </a:r>
            <a:r>
              <a:rPr lang="ja-JP" altLang="en-US" sz="2000" dirty="0">
                <a:solidFill>
                  <a:srgbClr val="3F3F3F"/>
                </a:solidFill>
                <a:latin typeface="Meiryo"/>
                <a:ea typeface="Meiryo"/>
                <a:cs typeface="Meiryo"/>
                <a:sym typeface="Meiryo"/>
              </a:rPr>
              <a:t>／ </a:t>
            </a:r>
            <a:r>
              <a:rPr lang="en-US" altLang="ja-JP" sz="2000" dirty="0">
                <a:solidFill>
                  <a:srgbClr val="3F3F3F"/>
                </a:solidFill>
                <a:latin typeface="Meiryo"/>
                <a:ea typeface="Meiryo"/>
                <a:cs typeface="Meiryo"/>
                <a:sym typeface="Meiryo"/>
              </a:rPr>
              <a:t>XXXXXXX</a:t>
            </a:r>
            <a:r>
              <a:rPr lang="ja-JP" altLang="en-US" sz="2000" dirty="0">
                <a:solidFill>
                  <a:srgbClr val="3F3F3F"/>
                </a:solidFill>
                <a:latin typeface="Meiryo"/>
                <a:ea typeface="Meiryo"/>
                <a:cs typeface="Meiryo"/>
                <a:sym typeface="Meiryo"/>
              </a:rPr>
              <a:t>／</a:t>
            </a:r>
          </a:p>
          <a:p>
            <a:pPr>
              <a:lnSpc>
                <a:spcPct val="200000"/>
              </a:lnSpc>
              <a:buClr>
                <a:srgbClr val="000000"/>
              </a:buClr>
              <a:buSzPts val="2800"/>
            </a:pPr>
            <a:r>
              <a:rPr lang="en-US" altLang="ja-JP" sz="2000" dirty="0">
                <a:solidFill>
                  <a:srgbClr val="3F3F3F"/>
                </a:solidFill>
                <a:latin typeface="Meiryo"/>
                <a:ea typeface="Meiryo"/>
                <a:cs typeface="Meiryo"/>
                <a:sym typeface="Meiryo"/>
              </a:rPr>
              <a:t>		XXXXXXX</a:t>
            </a:r>
            <a:r>
              <a:rPr lang="ja-JP" altLang="en-US" sz="2000" dirty="0">
                <a:solidFill>
                  <a:srgbClr val="3F3F3F"/>
                </a:solidFill>
                <a:latin typeface="Meiryo"/>
                <a:ea typeface="Meiryo"/>
                <a:cs typeface="Meiryo"/>
                <a:sym typeface="Meiryo"/>
              </a:rPr>
              <a:t>／ </a:t>
            </a:r>
            <a:r>
              <a:rPr lang="en-US" altLang="ja-JP" sz="2000" dirty="0">
                <a:solidFill>
                  <a:srgbClr val="3F3F3F"/>
                </a:solidFill>
                <a:latin typeface="Meiryo"/>
                <a:ea typeface="Meiryo"/>
                <a:cs typeface="Meiryo"/>
                <a:sym typeface="Meiryo"/>
              </a:rPr>
              <a:t>XXXXXXX</a:t>
            </a:r>
            <a:r>
              <a:rPr lang="ja-JP" altLang="en-US" sz="2000" dirty="0">
                <a:solidFill>
                  <a:srgbClr val="3F3F3F"/>
                </a:solidFill>
                <a:latin typeface="Meiryo"/>
                <a:ea typeface="Meiryo"/>
                <a:cs typeface="Meiryo"/>
                <a:sym typeface="Meiryo"/>
              </a:rPr>
              <a:t>／</a:t>
            </a:r>
          </a:p>
          <a:p>
            <a:pPr>
              <a:lnSpc>
                <a:spcPct val="200000"/>
              </a:lnSpc>
              <a:buClr>
                <a:srgbClr val="000000"/>
              </a:buClr>
              <a:buSzPts val="2800"/>
            </a:pPr>
            <a:r>
              <a:rPr lang="ja-JP" altLang="en-US" sz="2000" b="1" dirty="0">
                <a:solidFill>
                  <a:srgbClr val="3F3F3F"/>
                </a:solidFill>
                <a:latin typeface="Meiryo"/>
                <a:ea typeface="Meiryo"/>
                <a:cs typeface="Meiryo"/>
                <a:sym typeface="Meiryo"/>
              </a:rPr>
              <a:t>◆相続対応件数</a:t>
            </a:r>
            <a:r>
              <a:rPr lang="en-US" altLang="ja-JP" sz="2000" b="1" dirty="0">
                <a:solidFill>
                  <a:srgbClr val="3F3F3F"/>
                </a:solidFill>
                <a:latin typeface="Meiryo"/>
                <a:ea typeface="Meiryo"/>
                <a:cs typeface="Meiryo"/>
                <a:sym typeface="Meiryo"/>
              </a:rPr>
              <a:t>	</a:t>
            </a:r>
            <a:r>
              <a:rPr lang="ja-JP" altLang="en-US" sz="2000" b="1" dirty="0">
                <a:solidFill>
                  <a:srgbClr val="3F3F3F"/>
                </a:solidFill>
                <a:latin typeface="Meiryo"/>
                <a:ea typeface="Meiryo"/>
                <a:cs typeface="Meiryo"/>
                <a:sym typeface="Meiryo"/>
              </a:rPr>
              <a:t> </a:t>
            </a:r>
            <a:r>
              <a:rPr lang="en-US" altLang="ja-JP" sz="2000" dirty="0">
                <a:solidFill>
                  <a:srgbClr val="3F3F3F"/>
                </a:solidFill>
                <a:latin typeface="Meiryo"/>
                <a:ea typeface="Meiryo"/>
                <a:cs typeface="Meiryo"/>
                <a:sym typeface="Meiryo"/>
              </a:rPr>
              <a:t>×</a:t>
            </a:r>
            <a:r>
              <a:rPr lang="ja-JP" altLang="en-US" sz="2000" dirty="0">
                <a:solidFill>
                  <a:srgbClr val="3F3F3F"/>
                </a:solidFill>
                <a:latin typeface="Meiryo"/>
                <a:ea typeface="Meiryo"/>
                <a:cs typeface="Meiryo"/>
                <a:sym typeface="Meiryo"/>
              </a:rPr>
              <a:t>件／年間</a:t>
            </a:r>
            <a:endParaRPr lang="en-US" altLang="ja-JP" sz="2000" dirty="0">
              <a:solidFill>
                <a:srgbClr val="3F3F3F"/>
              </a:solidFill>
              <a:latin typeface="Meiryo"/>
              <a:ea typeface="Meiryo"/>
              <a:cs typeface="Meiryo"/>
              <a:sym typeface="Meiryo"/>
            </a:endParaRPr>
          </a:p>
          <a:p>
            <a:pPr>
              <a:lnSpc>
                <a:spcPct val="200000"/>
              </a:lnSpc>
              <a:buClr>
                <a:srgbClr val="000000"/>
              </a:buClr>
              <a:buSzPts val="2800"/>
            </a:pPr>
            <a:endParaRPr lang="en-US" sz="1958" b="1" dirty="0">
              <a:solidFill>
                <a:srgbClr val="3F3F3F"/>
              </a:solidFill>
              <a:latin typeface="Meiryo"/>
              <a:ea typeface="Meiryo"/>
              <a:cs typeface="Meiryo"/>
              <a:sym typeface="Meiryo"/>
            </a:endParaRPr>
          </a:p>
          <a:p>
            <a:pPr>
              <a:lnSpc>
                <a:spcPct val="200000"/>
              </a:lnSpc>
              <a:buClr>
                <a:srgbClr val="000000"/>
              </a:buClr>
              <a:buSzPts val="2800"/>
            </a:pPr>
            <a:endParaRPr sz="1958" b="1" dirty="0">
              <a:solidFill>
                <a:srgbClr val="3F3F3F"/>
              </a:solidFill>
              <a:latin typeface="Meiryo"/>
              <a:ea typeface="Meiryo"/>
              <a:cs typeface="Meiryo"/>
              <a:sym typeface="Meiryo"/>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60DCD9E-CC3A-BC09-012E-492D7A5485E9}"/>
              </a:ext>
            </a:extLst>
          </p:cNvPr>
          <p:cNvSpPr>
            <a:spLocks noGrp="1"/>
          </p:cNvSpPr>
          <p:nvPr>
            <p:ph type="title"/>
          </p:nvPr>
        </p:nvSpPr>
        <p:spPr/>
        <p:txBody>
          <a:bodyPr>
            <a:normAutofit/>
          </a:bodyPr>
          <a:lstStyle/>
          <a:p>
            <a:r>
              <a:rPr lang="en-US" altLang="ja-JP" b="1" dirty="0">
                <a:solidFill>
                  <a:schemeClr val="bg1"/>
                </a:solidFill>
              </a:rPr>
              <a:t>【</a:t>
            </a:r>
            <a:r>
              <a:rPr lang="ja-JP" altLang="en-US" b="1" dirty="0">
                <a:solidFill>
                  <a:schemeClr val="bg1"/>
                </a:solidFill>
              </a:rPr>
              <a:t>期限延長</a:t>
            </a:r>
            <a:r>
              <a:rPr lang="en-US" altLang="ja-JP" b="1" dirty="0">
                <a:solidFill>
                  <a:schemeClr val="bg1"/>
                </a:solidFill>
              </a:rPr>
              <a:t>】</a:t>
            </a:r>
            <a:r>
              <a:rPr lang="ja-JP" altLang="en-US" b="1" dirty="0">
                <a:solidFill>
                  <a:schemeClr val="bg1"/>
                </a:solidFill>
              </a:rPr>
              <a:t>教育・結婚・子育て資金一括贈与の優遇</a:t>
            </a:r>
            <a:endParaRPr lang="ja-JP" altLang="en-US" dirty="0"/>
          </a:p>
        </p:txBody>
      </p:sp>
      <p:sp>
        <p:nvSpPr>
          <p:cNvPr id="5" name="角丸四角形 4">
            <a:extLst>
              <a:ext uri="{FF2B5EF4-FFF2-40B4-BE49-F238E27FC236}">
                <a16:creationId xmlns:a16="http://schemas.microsoft.com/office/drawing/2014/main" id="{3C72BDB6-5A46-D757-696D-72B691922DA0}"/>
              </a:ext>
            </a:extLst>
          </p:cNvPr>
          <p:cNvSpPr/>
          <p:nvPr/>
        </p:nvSpPr>
        <p:spPr>
          <a:xfrm>
            <a:off x="881410" y="1258888"/>
            <a:ext cx="8929340" cy="936766"/>
          </a:xfrm>
          <a:prstGeom prst="roundRect">
            <a:avLst>
              <a:gd name="adj" fmla="val 6277"/>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00000"/>
              </a:lnSpc>
              <a:spcBef>
                <a:spcPct val="0"/>
              </a:spcBef>
              <a:buFontTx/>
              <a:buNone/>
            </a:pPr>
            <a:r>
              <a:rPr lang="en-US" altLang="ja-JP" sz="3200" b="1" u="sng" dirty="0">
                <a:solidFill>
                  <a:schemeClr val="tx1"/>
                </a:solidFill>
                <a:latin typeface="メイリオ" panose="020B0604030504040204" pitchFamily="50" charset="-128"/>
                <a:ea typeface="メイリオ" panose="020B0604030504040204" pitchFamily="50" charset="-128"/>
              </a:rPr>
              <a:t>B.</a:t>
            </a:r>
            <a:r>
              <a:rPr lang="ja-JP" altLang="en-US" sz="3200" b="1" u="sng" dirty="0">
                <a:solidFill>
                  <a:schemeClr val="tx1"/>
                </a:solidFill>
                <a:latin typeface="メイリオ" panose="020B0604030504040204" pitchFamily="50" charset="-128"/>
                <a:ea typeface="メイリオ" panose="020B0604030504040204" pitchFamily="50" charset="-128"/>
              </a:rPr>
              <a:t>結婚・子育て資金の一括贈与</a:t>
            </a:r>
            <a:endParaRPr lang="ja-JP" altLang="en-US" sz="3200" u="sng" dirty="0">
              <a:solidFill>
                <a:schemeClr val="tx1"/>
              </a:solidFill>
              <a:latin typeface="+mj-ea"/>
              <a:ea typeface="+mj-ea"/>
            </a:endParaRPr>
          </a:p>
        </p:txBody>
      </p:sp>
      <p:sp>
        <p:nvSpPr>
          <p:cNvPr id="6" name="正方形/長方形 5">
            <a:extLst>
              <a:ext uri="{FF2B5EF4-FFF2-40B4-BE49-F238E27FC236}">
                <a16:creationId xmlns:a16="http://schemas.microsoft.com/office/drawing/2014/main" id="{895071C9-9FDF-BC01-4E33-F34EAF54FD8B}"/>
              </a:ext>
            </a:extLst>
          </p:cNvPr>
          <p:cNvSpPr/>
          <p:nvPr/>
        </p:nvSpPr>
        <p:spPr>
          <a:xfrm>
            <a:off x="894794" y="2176655"/>
            <a:ext cx="8936825" cy="435864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2265"/>
          </a:p>
        </p:txBody>
      </p:sp>
      <p:sp>
        <p:nvSpPr>
          <p:cNvPr id="19" name="テキスト ボックス 18">
            <a:extLst>
              <a:ext uri="{FF2B5EF4-FFF2-40B4-BE49-F238E27FC236}">
                <a16:creationId xmlns:a16="http://schemas.microsoft.com/office/drawing/2014/main" id="{BFC16305-4480-170C-2A96-F7926EA01F9A}"/>
              </a:ext>
            </a:extLst>
          </p:cNvPr>
          <p:cNvSpPr txBox="1"/>
          <p:nvPr/>
        </p:nvSpPr>
        <p:spPr>
          <a:xfrm>
            <a:off x="1006055" y="2454695"/>
            <a:ext cx="8936825" cy="3841052"/>
          </a:xfrm>
          <a:prstGeom prst="rect">
            <a:avLst/>
          </a:prstGeom>
          <a:noFill/>
        </p:spPr>
        <p:txBody>
          <a:bodyPr wrap="square" rtlCol="0">
            <a:spAutoFit/>
          </a:bodyPr>
          <a:lstStyle/>
          <a:p>
            <a:r>
              <a:rPr lang="ja-JP" altLang="en-US" sz="2800" b="1" dirty="0">
                <a:latin typeface="+mn-ea"/>
              </a:rPr>
              <a:t>制度を活用する際の注意点</a:t>
            </a:r>
            <a:endParaRPr lang="en-US" altLang="ja-JP" sz="2800" b="1" dirty="0">
              <a:latin typeface="+mn-ea"/>
            </a:endParaRPr>
          </a:p>
          <a:p>
            <a:endParaRPr lang="en-US" altLang="ja-JP" sz="1295" b="1" dirty="0">
              <a:latin typeface="+mn-ea"/>
            </a:endParaRPr>
          </a:p>
          <a:p>
            <a:pPr>
              <a:lnSpc>
                <a:spcPct val="150000"/>
              </a:lnSpc>
            </a:pPr>
            <a:r>
              <a:rPr lang="ja-JP" altLang="en-US" sz="2400" dirty="0">
                <a:latin typeface="+mn-ea"/>
              </a:rPr>
              <a:t>・受贈者側の所得が</a:t>
            </a:r>
            <a:r>
              <a:rPr lang="en-US" altLang="ja-JP" sz="2400" dirty="0">
                <a:latin typeface="+mn-ea"/>
              </a:rPr>
              <a:t>1,000</a:t>
            </a:r>
            <a:r>
              <a:rPr lang="ja-JP" altLang="en-US" sz="2400" dirty="0">
                <a:latin typeface="+mn-ea"/>
              </a:rPr>
              <a:t>万円超の場合は対象外</a:t>
            </a:r>
          </a:p>
          <a:p>
            <a:pPr>
              <a:lnSpc>
                <a:spcPct val="150000"/>
              </a:lnSpc>
            </a:pPr>
            <a:r>
              <a:rPr lang="ja-JP" altLang="en-US" sz="2400" dirty="0">
                <a:latin typeface="+mn-ea"/>
              </a:rPr>
              <a:t>・結婚に関連する費用は</a:t>
            </a:r>
            <a:r>
              <a:rPr lang="en-US" altLang="ja-JP" sz="2400" dirty="0">
                <a:latin typeface="+mn-ea"/>
              </a:rPr>
              <a:t>300</a:t>
            </a:r>
            <a:r>
              <a:rPr lang="ja-JP" altLang="en-US" sz="2400" dirty="0">
                <a:latin typeface="+mn-ea"/>
              </a:rPr>
              <a:t>万円までが非課税</a:t>
            </a:r>
            <a:endParaRPr lang="en-US" altLang="ja-JP" sz="2400" dirty="0">
              <a:latin typeface="+mn-ea"/>
            </a:endParaRPr>
          </a:p>
          <a:p>
            <a:pPr>
              <a:lnSpc>
                <a:spcPct val="150000"/>
              </a:lnSpc>
            </a:pPr>
            <a:r>
              <a:rPr lang="ja-JP" altLang="en-US" sz="2400" dirty="0">
                <a:latin typeface="+mn-ea"/>
              </a:rPr>
              <a:t>・受贈者が</a:t>
            </a:r>
            <a:r>
              <a:rPr lang="en-US" altLang="ja-JP" sz="2400" dirty="0">
                <a:latin typeface="+mn-ea"/>
              </a:rPr>
              <a:t>49</a:t>
            </a:r>
            <a:r>
              <a:rPr lang="ja-JP" altLang="en-US" sz="2400" dirty="0">
                <a:latin typeface="+mn-ea"/>
              </a:rPr>
              <a:t>歳に達したときに残額があれば、</a:t>
            </a:r>
            <a:endParaRPr lang="en-US" altLang="ja-JP" sz="2400" dirty="0">
              <a:latin typeface="+mn-ea"/>
            </a:endParaRPr>
          </a:p>
          <a:p>
            <a:pPr>
              <a:lnSpc>
                <a:spcPct val="150000"/>
              </a:lnSpc>
            </a:pPr>
            <a:r>
              <a:rPr lang="ja-JP" altLang="en-US" sz="2400" dirty="0">
                <a:latin typeface="+mn-ea"/>
              </a:rPr>
              <a:t>　残額に対して贈与税が課税</a:t>
            </a:r>
            <a:endParaRPr lang="en-US" altLang="ja-JP" sz="2400" dirty="0">
              <a:latin typeface="+mn-ea"/>
            </a:endParaRPr>
          </a:p>
          <a:p>
            <a:pPr>
              <a:lnSpc>
                <a:spcPct val="150000"/>
              </a:lnSpc>
            </a:pPr>
            <a:r>
              <a:rPr lang="ja-JP" altLang="en-US" sz="2400" dirty="0">
                <a:latin typeface="+mn-ea"/>
              </a:rPr>
              <a:t>・制度の適用は</a:t>
            </a:r>
            <a:r>
              <a:rPr lang="en-US" altLang="ja-JP" sz="2400" dirty="0">
                <a:latin typeface="+mn-ea"/>
              </a:rPr>
              <a:t>2023</a:t>
            </a:r>
            <a:r>
              <a:rPr lang="ja-JP" altLang="en-US" sz="2400" dirty="0">
                <a:latin typeface="+mn-ea"/>
              </a:rPr>
              <a:t>年</a:t>
            </a:r>
            <a:r>
              <a:rPr lang="en-US" altLang="ja-JP" sz="2400" dirty="0">
                <a:latin typeface="+mn-ea"/>
              </a:rPr>
              <a:t>3</a:t>
            </a:r>
            <a:r>
              <a:rPr lang="ja-JP" altLang="en-US" sz="2400" dirty="0">
                <a:latin typeface="+mn-ea"/>
              </a:rPr>
              <a:t>月末まで</a:t>
            </a:r>
            <a:endParaRPr lang="ja-JP" altLang="en-US" sz="1943" dirty="0">
              <a:latin typeface="+mn-ea"/>
            </a:endParaRPr>
          </a:p>
          <a:p>
            <a:endParaRPr lang="ja-JP" altLang="en-US" sz="2265" dirty="0">
              <a:latin typeface="+mn-ea"/>
            </a:endParaRPr>
          </a:p>
        </p:txBody>
      </p:sp>
      <p:sp>
        <p:nvSpPr>
          <p:cNvPr id="20" name="吹き出し: 円形 19">
            <a:extLst>
              <a:ext uri="{FF2B5EF4-FFF2-40B4-BE49-F238E27FC236}">
                <a16:creationId xmlns:a16="http://schemas.microsoft.com/office/drawing/2014/main" id="{68A12E7D-BC36-22D5-E8AC-D2A403D84260}"/>
              </a:ext>
            </a:extLst>
          </p:cNvPr>
          <p:cNvSpPr/>
          <p:nvPr/>
        </p:nvSpPr>
        <p:spPr>
          <a:xfrm>
            <a:off x="8017681" y="4004195"/>
            <a:ext cx="1411380" cy="1143168"/>
          </a:xfrm>
          <a:prstGeom prst="wedgeEllipseCallout">
            <a:avLst>
              <a:gd name="adj1" fmla="val -2745"/>
              <a:gd name="adj2" fmla="val 68553"/>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b="1" dirty="0">
                <a:solidFill>
                  <a:srgbClr val="FF0000"/>
                </a:solidFill>
              </a:rPr>
              <a:t>今回の</a:t>
            </a:r>
            <a:endParaRPr lang="en-US" altLang="ja-JP" sz="2000" b="1" dirty="0">
              <a:solidFill>
                <a:srgbClr val="FF0000"/>
              </a:solidFill>
            </a:endParaRPr>
          </a:p>
          <a:p>
            <a:pPr algn="ctr"/>
            <a:r>
              <a:rPr lang="ja-JP" altLang="en-US" sz="2000" b="1" dirty="0">
                <a:solidFill>
                  <a:srgbClr val="FF0000"/>
                </a:solidFill>
              </a:rPr>
              <a:t>変更点</a:t>
            </a:r>
          </a:p>
        </p:txBody>
      </p:sp>
      <p:sp>
        <p:nvSpPr>
          <p:cNvPr id="21" name="テキスト ボックス 20">
            <a:extLst>
              <a:ext uri="{FF2B5EF4-FFF2-40B4-BE49-F238E27FC236}">
                <a16:creationId xmlns:a16="http://schemas.microsoft.com/office/drawing/2014/main" id="{50AAFFC8-19FA-4DD0-BE61-303DF9836CA7}"/>
              </a:ext>
            </a:extLst>
          </p:cNvPr>
          <p:cNvSpPr txBox="1"/>
          <p:nvPr/>
        </p:nvSpPr>
        <p:spPr>
          <a:xfrm flipH="1">
            <a:off x="5608229" y="5406404"/>
            <a:ext cx="4715121" cy="461665"/>
          </a:xfrm>
          <a:prstGeom prst="rect">
            <a:avLst/>
          </a:prstGeom>
          <a:noFill/>
        </p:spPr>
        <p:txBody>
          <a:bodyPr wrap="square" rtlCol="0">
            <a:spAutoFit/>
          </a:bodyPr>
          <a:lstStyle/>
          <a:p>
            <a:r>
              <a:rPr lang="ja-JP" altLang="en-US" sz="2400" b="1" dirty="0">
                <a:solidFill>
                  <a:srgbClr val="FF0000"/>
                </a:solidFill>
              </a:rPr>
              <a:t>⇒</a:t>
            </a:r>
            <a:r>
              <a:rPr lang="en-US" altLang="ja-JP" sz="2400" b="1" dirty="0">
                <a:solidFill>
                  <a:srgbClr val="FF0000"/>
                </a:solidFill>
              </a:rPr>
              <a:t>2025</a:t>
            </a:r>
            <a:r>
              <a:rPr lang="ja-JP" altLang="en-US" sz="2400" b="1" dirty="0">
                <a:solidFill>
                  <a:srgbClr val="FF0000"/>
                </a:solidFill>
              </a:rPr>
              <a:t>年</a:t>
            </a:r>
            <a:r>
              <a:rPr lang="en-US" altLang="ja-JP" sz="2400" b="1" dirty="0">
                <a:solidFill>
                  <a:srgbClr val="FF0000"/>
                </a:solidFill>
              </a:rPr>
              <a:t>3</a:t>
            </a:r>
            <a:r>
              <a:rPr lang="ja-JP" altLang="en-US" sz="2400" b="1" dirty="0">
                <a:solidFill>
                  <a:srgbClr val="FF0000"/>
                </a:solidFill>
              </a:rPr>
              <a:t>月末まで</a:t>
            </a:r>
            <a:r>
              <a:rPr lang="en-US" altLang="ja-JP" sz="2400" b="1" dirty="0">
                <a:solidFill>
                  <a:srgbClr val="FF0000"/>
                </a:solidFill>
              </a:rPr>
              <a:t>2</a:t>
            </a:r>
            <a:r>
              <a:rPr lang="ja-JP" altLang="en-US" sz="2400" b="1" dirty="0">
                <a:solidFill>
                  <a:srgbClr val="FF0000"/>
                </a:solidFill>
              </a:rPr>
              <a:t>年間延長</a:t>
            </a:r>
            <a:endParaRPr lang="ja-JP" altLang="en-US" sz="2000" b="1" dirty="0">
              <a:solidFill>
                <a:srgbClr val="FF0000"/>
              </a:solidFill>
            </a:endParaRPr>
          </a:p>
        </p:txBody>
      </p:sp>
    </p:spTree>
    <p:extLst>
      <p:ext uri="{BB962C8B-B14F-4D97-AF65-F5344CB8AC3E}">
        <p14:creationId xmlns:p14="http://schemas.microsoft.com/office/powerpoint/2010/main" val="5449594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sp>
        <p:nvSpPr>
          <p:cNvPr id="3" name="Google Shape;59;p5">
            <a:extLst>
              <a:ext uri="{FF2B5EF4-FFF2-40B4-BE49-F238E27FC236}">
                <a16:creationId xmlns:a16="http://schemas.microsoft.com/office/drawing/2014/main" id="{6C57CAC1-1305-9AE6-905A-9BF2336D0B31}"/>
              </a:ext>
            </a:extLst>
          </p:cNvPr>
          <p:cNvSpPr txBox="1">
            <a:spLocks noGrp="1"/>
          </p:cNvSpPr>
          <p:nvPr>
            <p:ph type="title" idx="4294967295"/>
          </p:nvPr>
        </p:nvSpPr>
        <p:spPr>
          <a:xfrm>
            <a:off x="369245" y="2991659"/>
            <a:ext cx="9953323" cy="1576357"/>
          </a:xfrm>
          <a:prstGeom prst="rect">
            <a:avLst/>
          </a:prstGeom>
          <a:noFill/>
          <a:ln>
            <a:noFill/>
          </a:ln>
        </p:spPr>
        <p:txBody>
          <a:bodyPr spcFirstLastPara="1" wrap="square" lIns="98677" tIns="49325" rIns="98677" bIns="49325" anchor="b" anchorCtr="0">
            <a:noAutofit/>
          </a:bodyPr>
          <a:lstStyle/>
          <a:p>
            <a:pPr algn="ctr">
              <a:lnSpc>
                <a:spcPct val="120000"/>
              </a:lnSpc>
              <a:spcBef>
                <a:spcPts val="0"/>
              </a:spcBef>
              <a:buClr>
                <a:schemeClr val="lt1"/>
              </a:buClr>
              <a:buSzPts val="4400"/>
            </a:pPr>
            <a:r>
              <a:rPr lang="ja-JP" sz="4400" b="1" dirty="0">
                <a:solidFill>
                  <a:schemeClr val="lt1"/>
                </a:solidFill>
                <a:latin typeface="Meiryo"/>
                <a:ea typeface="Meiryo"/>
                <a:cs typeface="Meiryo"/>
                <a:sym typeface="Meiryo"/>
              </a:rPr>
              <a:t>【</a:t>
            </a:r>
            <a:r>
              <a:rPr lang="en-US" altLang="ja-JP" sz="4400" b="1" dirty="0">
                <a:solidFill>
                  <a:schemeClr val="lt1"/>
                </a:solidFill>
                <a:latin typeface="Meiryo"/>
                <a:ea typeface="Meiryo"/>
                <a:cs typeface="Meiryo"/>
                <a:sym typeface="Meiryo"/>
              </a:rPr>
              <a:t> </a:t>
            </a:r>
            <a:r>
              <a:rPr lang="ja-JP" sz="4400" b="1" dirty="0">
                <a:solidFill>
                  <a:schemeClr val="lt1"/>
                </a:solidFill>
                <a:latin typeface="Meiryo"/>
                <a:ea typeface="Meiryo"/>
                <a:cs typeface="Meiryo"/>
                <a:sym typeface="Meiryo"/>
              </a:rPr>
              <a:t>第</a:t>
            </a:r>
            <a:r>
              <a:rPr lang="ja-JP" altLang="en-US" sz="4400" b="1" dirty="0">
                <a:solidFill>
                  <a:schemeClr val="lt1"/>
                </a:solidFill>
                <a:latin typeface="Meiryo"/>
                <a:ea typeface="Meiryo"/>
                <a:cs typeface="Meiryo"/>
                <a:sym typeface="Meiryo"/>
              </a:rPr>
              <a:t>３</a:t>
            </a:r>
            <a:r>
              <a:rPr lang="ja-JP" sz="4400" b="1" dirty="0">
                <a:solidFill>
                  <a:schemeClr val="lt1"/>
                </a:solidFill>
                <a:latin typeface="Meiryo"/>
                <a:ea typeface="Meiryo"/>
                <a:cs typeface="Meiryo"/>
                <a:sym typeface="Meiryo"/>
              </a:rPr>
              <a:t>章</a:t>
            </a:r>
            <a:r>
              <a:rPr lang="en-US" altLang="ja-JP" sz="4400" b="1" dirty="0">
                <a:solidFill>
                  <a:schemeClr val="lt1"/>
                </a:solidFill>
                <a:latin typeface="Meiryo"/>
                <a:ea typeface="Meiryo"/>
                <a:cs typeface="Meiryo"/>
                <a:sym typeface="Meiryo"/>
              </a:rPr>
              <a:t> </a:t>
            </a:r>
            <a:r>
              <a:rPr lang="ja-JP" sz="4400" b="1" dirty="0">
                <a:solidFill>
                  <a:schemeClr val="lt1"/>
                </a:solidFill>
                <a:latin typeface="Meiryo"/>
                <a:ea typeface="Meiryo"/>
                <a:cs typeface="Meiryo"/>
                <a:sym typeface="Meiryo"/>
              </a:rPr>
              <a:t>】</a:t>
            </a:r>
            <a:br>
              <a:rPr lang="en-US" altLang="ja-JP" sz="4400" b="1" dirty="0">
                <a:solidFill>
                  <a:schemeClr val="lt1"/>
                </a:solidFill>
                <a:latin typeface="Meiryo"/>
                <a:ea typeface="Meiryo"/>
                <a:cs typeface="Meiryo"/>
                <a:sym typeface="Meiryo"/>
              </a:rPr>
            </a:br>
            <a:r>
              <a:rPr lang="ja-JP" altLang="en-US" sz="4400" b="1" dirty="0">
                <a:solidFill>
                  <a:schemeClr val="lt1"/>
                </a:solidFill>
                <a:latin typeface="Meiryo"/>
                <a:ea typeface="Meiryo"/>
                <a:cs typeface="Meiryo"/>
                <a:sym typeface="Meiryo"/>
              </a:rPr>
              <a:t>まとめ</a:t>
            </a:r>
            <a:endParaRPr sz="4400" dirty="0"/>
          </a:p>
        </p:txBody>
      </p:sp>
    </p:spTree>
    <p:extLst>
      <p:ext uri="{BB962C8B-B14F-4D97-AF65-F5344CB8AC3E}">
        <p14:creationId xmlns:p14="http://schemas.microsoft.com/office/powerpoint/2010/main" val="17621191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テキスト ボックス 19"/>
          <p:cNvSpPr txBox="1"/>
          <p:nvPr/>
        </p:nvSpPr>
        <p:spPr>
          <a:xfrm>
            <a:off x="881410" y="1269777"/>
            <a:ext cx="8929340" cy="3353226"/>
          </a:xfrm>
          <a:prstGeom prst="rect">
            <a:avLst/>
          </a:prstGeom>
          <a:noFill/>
        </p:spPr>
        <p:txBody>
          <a:bodyPr wrap="square" lIns="102110" tIns="51054" rIns="102110" bIns="51054" rtlCol="0">
            <a:spAutoFit/>
          </a:bodyPr>
          <a:lstStyle/>
          <a:p>
            <a:pPr>
              <a:lnSpc>
                <a:spcPct val="110000"/>
              </a:lnSpc>
            </a:pPr>
            <a:r>
              <a:rPr lang="ja-JP" altLang="en-US" sz="2400" dirty="0">
                <a:latin typeface="+mj-ea"/>
                <a:ea typeface="+mj-ea"/>
              </a:rPr>
              <a:t>贈与と一言でいっても「暦年贈与」や「相続時精算課税制度」などの制度があります。</a:t>
            </a:r>
            <a:endParaRPr lang="en-US" altLang="ja-JP" sz="2400" dirty="0">
              <a:latin typeface="+mj-ea"/>
              <a:ea typeface="+mj-ea"/>
            </a:endParaRPr>
          </a:p>
          <a:p>
            <a:pPr>
              <a:lnSpc>
                <a:spcPct val="110000"/>
              </a:lnSpc>
            </a:pPr>
            <a:r>
              <a:rPr lang="ja-JP" altLang="en-US" sz="2400" dirty="0">
                <a:latin typeface="+mj-ea"/>
                <a:ea typeface="+mj-ea"/>
              </a:rPr>
              <a:t>そのため、いざ、生前贈与を始めようと思っても、どうすればよいのか、悩まれてしまうことでしょう。</a:t>
            </a:r>
            <a:endParaRPr lang="en-US" altLang="ja-JP" sz="2400" dirty="0">
              <a:latin typeface="+mj-ea"/>
              <a:ea typeface="+mj-ea"/>
            </a:endParaRPr>
          </a:p>
          <a:p>
            <a:pPr>
              <a:lnSpc>
                <a:spcPct val="110000"/>
              </a:lnSpc>
            </a:pPr>
            <a:r>
              <a:rPr lang="ja-JP" altLang="en-US" sz="2400" dirty="0">
                <a:latin typeface="+mj-ea"/>
                <a:ea typeface="+mj-ea"/>
              </a:rPr>
              <a:t>相続のタイミングや順番、活用すべき制度など、ご家族の状況や想いによって異なります。</a:t>
            </a:r>
          </a:p>
          <a:p>
            <a:pPr>
              <a:lnSpc>
                <a:spcPct val="110000"/>
              </a:lnSpc>
            </a:pPr>
            <a:endParaRPr lang="ja-JP" altLang="en-US" sz="2400" dirty="0">
              <a:latin typeface="+mj-ea"/>
              <a:ea typeface="+mj-ea"/>
            </a:endParaRPr>
          </a:p>
          <a:p>
            <a:pPr>
              <a:lnSpc>
                <a:spcPct val="110000"/>
              </a:lnSpc>
            </a:pPr>
            <a:r>
              <a:rPr lang="ja-JP" altLang="en-US" sz="2400" dirty="0">
                <a:latin typeface="+mj-ea"/>
                <a:ea typeface="+mj-ea"/>
              </a:rPr>
              <a:t>まずは、専門家である我々に、お気軽にご相談ください。</a:t>
            </a:r>
            <a:endParaRPr lang="ja-JP" altLang="en-US" sz="2400" b="1" dirty="0">
              <a:latin typeface="+mj-ea"/>
              <a:ea typeface="+mj-ea"/>
            </a:endParaRPr>
          </a:p>
        </p:txBody>
      </p:sp>
      <p:sp>
        <p:nvSpPr>
          <p:cNvPr id="2" name="タイトル 1">
            <a:extLst>
              <a:ext uri="{FF2B5EF4-FFF2-40B4-BE49-F238E27FC236}">
                <a16:creationId xmlns:a16="http://schemas.microsoft.com/office/drawing/2014/main" id="{BB38D708-5926-D2D5-670B-58753DBCFC1D}"/>
              </a:ext>
            </a:extLst>
          </p:cNvPr>
          <p:cNvSpPr>
            <a:spLocks noGrp="1"/>
          </p:cNvSpPr>
          <p:nvPr>
            <p:ph type="title"/>
          </p:nvPr>
        </p:nvSpPr>
        <p:spPr/>
        <p:txBody>
          <a:bodyPr>
            <a:normAutofit/>
          </a:bodyPr>
          <a:lstStyle/>
          <a:p>
            <a:r>
              <a:rPr lang="ja-JP" altLang="en-US" b="1" dirty="0">
                <a:solidFill>
                  <a:schemeClr val="bg1"/>
                </a:solidFill>
              </a:rPr>
              <a:t>まとめ</a:t>
            </a:r>
          </a:p>
        </p:txBody>
      </p:sp>
    </p:spTree>
    <p:extLst>
      <p:ext uri="{BB962C8B-B14F-4D97-AF65-F5344CB8AC3E}">
        <p14:creationId xmlns:p14="http://schemas.microsoft.com/office/powerpoint/2010/main" val="1871364902"/>
      </p:ext>
    </p:extLst>
  </p:cSld>
  <p:clrMapOvr>
    <a:masterClrMapping/>
  </p:clrMapOvr>
  <p:transition spd="slow"/>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sp>
        <p:nvSpPr>
          <p:cNvPr id="206" name="Google Shape;206;p49"/>
          <p:cNvSpPr txBox="1">
            <a:spLocks noGrp="1"/>
          </p:cNvSpPr>
          <p:nvPr>
            <p:ph type="title"/>
          </p:nvPr>
        </p:nvSpPr>
        <p:spPr>
          <a:noFill/>
          <a:ln>
            <a:noFill/>
          </a:ln>
        </p:spPr>
        <p:txBody>
          <a:bodyPr spcFirstLastPara="1" wrap="square" lIns="89518" tIns="44747" rIns="89518" bIns="44747" anchor="b" anchorCtr="0">
            <a:noAutofit/>
          </a:bodyPr>
          <a:lstStyle/>
          <a:p>
            <a:pPr lvl="0">
              <a:lnSpc>
                <a:spcPct val="150000"/>
              </a:lnSpc>
            </a:pPr>
            <a:r>
              <a:rPr lang="ja-JP" altLang="en-US" b="1" dirty="0">
                <a:solidFill>
                  <a:schemeClr val="bg1"/>
                </a:solidFill>
              </a:rPr>
              <a:t>お問い合わせ</a:t>
            </a:r>
          </a:p>
        </p:txBody>
      </p:sp>
      <p:sp>
        <p:nvSpPr>
          <p:cNvPr id="2" name="正方形/長方形 1">
            <a:extLst>
              <a:ext uri="{FF2B5EF4-FFF2-40B4-BE49-F238E27FC236}">
                <a16:creationId xmlns:a16="http://schemas.microsoft.com/office/drawing/2014/main" id="{CE3ECA2C-D01E-F118-8D23-8BB7DDA15D6A}"/>
              </a:ext>
            </a:extLst>
          </p:cNvPr>
          <p:cNvSpPr/>
          <p:nvPr/>
        </p:nvSpPr>
        <p:spPr>
          <a:xfrm>
            <a:off x="2130608" y="1485343"/>
            <a:ext cx="6595414" cy="68981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t">
            <a:noAutofit/>
          </a:bodyPr>
          <a:lstStyle/>
          <a:p>
            <a:pPr algn="ctr">
              <a:lnSpc>
                <a:spcPct val="150000"/>
              </a:lnSpc>
              <a:buNone/>
            </a:pPr>
            <a:r>
              <a:rPr lang="ja-JP" altLang="en-US" sz="3133" b="1" dirty="0">
                <a:solidFill>
                  <a:schemeClr val="tx1"/>
                </a:solidFill>
                <a:latin typeface="メイリオ" panose="020B0604030504040204" pitchFamily="50" charset="-128"/>
                <a:ea typeface="メイリオ" panose="020B0604030504040204" pitchFamily="50" charset="-128"/>
              </a:rPr>
              <a:t>お電話でのご相談・ご質問はこちら</a:t>
            </a:r>
          </a:p>
        </p:txBody>
      </p:sp>
      <p:cxnSp>
        <p:nvCxnSpPr>
          <p:cNvPr id="3" name="直線コネクタ 2">
            <a:extLst>
              <a:ext uri="{FF2B5EF4-FFF2-40B4-BE49-F238E27FC236}">
                <a16:creationId xmlns:a16="http://schemas.microsoft.com/office/drawing/2014/main" id="{15CA0C91-1484-3894-7156-419B50D9E2C4}"/>
              </a:ext>
            </a:extLst>
          </p:cNvPr>
          <p:cNvCxnSpPr>
            <a:cxnSpLocks/>
          </p:cNvCxnSpPr>
          <p:nvPr/>
        </p:nvCxnSpPr>
        <p:spPr>
          <a:xfrm>
            <a:off x="1613626" y="3688554"/>
            <a:ext cx="7463006" cy="0"/>
          </a:xfrm>
          <a:prstGeom prst="line">
            <a:avLst/>
          </a:prstGeom>
          <a:ln w="3810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4" name="正方形/長方形 3">
            <a:extLst>
              <a:ext uri="{FF2B5EF4-FFF2-40B4-BE49-F238E27FC236}">
                <a16:creationId xmlns:a16="http://schemas.microsoft.com/office/drawing/2014/main" id="{24EA33DC-118E-C696-4331-8040AC2F9CAE}"/>
              </a:ext>
            </a:extLst>
          </p:cNvPr>
          <p:cNvSpPr/>
          <p:nvPr/>
        </p:nvSpPr>
        <p:spPr>
          <a:xfrm>
            <a:off x="1613625" y="2725536"/>
            <a:ext cx="7463005" cy="68981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oAutofit/>
          </a:bodyPr>
          <a:lstStyle/>
          <a:p>
            <a:pPr algn="ctr">
              <a:lnSpc>
                <a:spcPct val="150000"/>
              </a:lnSpc>
              <a:buNone/>
            </a:pPr>
            <a:r>
              <a:rPr lang="en-US" altLang="ja-JP" sz="5287" b="1" dirty="0">
                <a:solidFill>
                  <a:schemeClr val="tx1"/>
                </a:solidFill>
                <a:latin typeface="メイリオ" panose="020B0604030504040204" pitchFamily="50" charset="-128"/>
                <a:ea typeface="メイリオ" panose="020B0604030504040204" pitchFamily="50" charset="-128"/>
              </a:rPr>
              <a:t>TEL 00-0000-0000</a:t>
            </a:r>
          </a:p>
        </p:txBody>
      </p:sp>
      <p:sp>
        <p:nvSpPr>
          <p:cNvPr id="5" name="正方形/長方形 4">
            <a:extLst>
              <a:ext uri="{FF2B5EF4-FFF2-40B4-BE49-F238E27FC236}">
                <a16:creationId xmlns:a16="http://schemas.microsoft.com/office/drawing/2014/main" id="{592FC695-5E6F-8BFE-4A98-C14FE5E32E89}"/>
              </a:ext>
            </a:extLst>
          </p:cNvPr>
          <p:cNvSpPr/>
          <p:nvPr/>
        </p:nvSpPr>
        <p:spPr>
          <a:xfrm>
            <a:off x="1613625" y="4099512"/>
            <a:ext cx="7463005" cy="6435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t">
            <a:noAutofit/>
          </a:bodyPr>
          <a:lstStyle/>
          <a:p>
            <a:pPr algn="ctr">
              <a:lnSpc>
                <a:spcPct val="150000"/>
              </a:lnSpc>
              <a:buNone/>
            </a:pPr>
            <a:r>
              <a:rPr lang="ja-JP" altLang="en-US" sz="2741" b="1" dirty="0">
                <a:solidFill>
                  <a:schemeClr val="tx1"/>
                </a:solidFill>
                <a:latin typeface="メイリオ" panose="020B0604030504040204" pitchFamily="50" charset="-128"/>
                <a:ea typeface="メイリオ" panose="020B0604030504040204" pitchFamily="50" charset="-128"/>
              </a:rPr>
              <a:t>受付時間　平日</a:t>
            </a:r>
            <a:r>
              <a:rPr lang="en-US" altLang="ja-JP" sz="2741" b="1" dirty="0">
                <a:solidFill>
                  <a:schemeClr val="tx1"/>
                </a:solidFill>
                <a:latin typeface="メイリオ" panose="020B0604030504040204" pitchFamily="50" charset="-128"/>
                <a:ea typeface="メイリオ" panose="020B0604030504040204" pitchFamily="50" charset="-128"/>
              </a:rPr>
              <a:t>00:00</a:t>
            </a:r>
            <a:r>
              <a:rPr lang="ja-JP" altLang="en-US" sz="2741" b="1" dirty="0">
                <a:solidFill>
                  <a:schemeClr val="tx1"/>
                </a:solidFill>
                <a:latin typeface="メイリオ" panose="020B0604030504040204" pitchFamily="50" charset="-128"/>
                <a:ea typeface="メイリオ" panose="020B0604030504040204" pitchFamily="50" charset="-128"/>
              </a:rPr>
              <a:t>～</a:t>
            </a:r>
            <a:r>
              <a:rPr lang="en-US" altLang="ja-JP" sz="2741" b="1" dirty="0">
                <a:solidFill>
                  <a:schemeClr val="tx1"/>
                </a:solidFill>
                <a:latin typeface="メイリオ" panose="020B0604030504040204" pitchFamily="50" charset="-128"/>
                <a:ea typeface="メイリオ" panose="020B0604030504040204" pitchFamily="50" charset="-128"/>
              </a:rPr>
              <a:t>00:00</a:t>
            </a:r>
            <a:r>
              <a:rPr lang="ja-JP" altLang="en-US" sz="2741" b="1" dirty="0">
                <a:solidFill>
                  <a:schemeClr val="tx1"/>
                </a:solidFill>
                <a:latin typeface="メイリオ" panose="020B0604030504040204" pitchFamily="50" charset="-128"/>
                <a:ea typeface="メイリオ" panose="020B0604030504040204" pitchFamily="50" charset="-128"/>
              </a:rPr>
              <a:t>　担当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42"/>
        <p:cNvGrpSpPr/>
        <p:nvPr/>
      </p:nvGrpSpPr>
      <p:grpSpPr>
        <a:xfrm>
          <a:off x="0" y="0"/>
          <a:ext cx="0" cy="0"/>
          <a:chOff x="0" y="0"/>
          <a:chExt cx="0" cy="0"/>
        </a:xfrm>
      </p:grpSpPr>
      <p:sp>
        <p:nvSpPr>
          <p:cNvPr id="44" name="Google Shape;44;p3"/>
          <p:cNvSpPr txBox="1"/>
          <p:nvPr/>
        </p:nvSpPr>
        <p:spPr>
          <a:xfrm>
            <a:off x="881410" y="1259557"/>
            <a:ext cx="7141792" cy="1296144"/>
          </a:xfrm>
          <a:prstGeom prst="rect">
            <a:avLst/>
          </a:prstGeom>
          <a:noFill/>
          <a:ln>
            <a:noFill/>
          </a:ln>
        </p:spPr>
        <p:txBody>
          <a:bodyPr spcFirstLastPara="1" wrap="square" lIns="89518" tIns="44747" rIns="89518" bIns="44747" anchor="t" anchorCtr="0">
            <a:noAutofit/>
          </a:bodyPr>
          <a:lstStyle/>
          <a:p>
            <a:pPr>
              <a:lnSpc>
                <a:spcPct val="104166"/>
              </a:lnSpc>
              <a:buClr>
                <a:schemeClr val="dk1"/>
              </a:buClr>
              <a:buSzPts val="2800"/>
            </a:pPr>
            <a:r>
              <a:rPr lang="ja-JP" altLang="en-US" sz="4400" b="1" dirty="0">
                <a:solidFill>
                  <a:schemeClr val="dk1"/>
                </a:solidFill>
                <a:latin typeface="Meiryo"/>
                <a:ea typeface="Meiryo"/>
                <a:cs typeface="Meiryo"/>
                <a:sym typeface="Meiryo"/>
              </a:rPr>
              <a:t>●● ●●</a:t>
            </a:r>
            <a:endParaRPr lang="en-US" altLang="ja-JP" sz="4400" b="1" dirty="0">
              <a:solidFill>
                <a:schemeClr val="dk1"/>
              </a:solidFill>
              <a:latin typeface="Meiryo"/>
              <a:ea typeface="Meiryo"/>
              <a:cs typeface="Meiryo"/>
              <a:sym typeface="Meiryo"/>
            </a:endParaRPr>
          </a:p>
          <a:p>
            <a:pPr>
              <a:lnSpc>
                <a:spcPct val="104166"/>
              </a:lnSpc>
              <a:buClr>
                <a:schemeClr val="dk1"/>
              </a:buClr>
              <a:buSzPts val="2800"/>
            </a:pPr>
            <a:r>
              <a:rPr lang="zh-TW" altLang="en-US" sz="2800" b="1" dirty="0">
                <a:solidFill>
                  <a:schemeClr val="dk1"/>
                </a:solidFill>
                <a:latin typeface="Meiryo"/>
                <a:ea typeface="Meiryo"/>
                <a:cs typeface="Meiryo"/>
                <a:sym typeface="Meiryo"/>
              </a:rPr>
              <a:t>●●●●事務所　代表</a:t>
            </a:r>
            <a:endParaRPr lang="zh-TW" altLang="en-US" sz="2400" b="1" dirty="0">
              <a:solidFill>
                <a:schemeClr val="dk1"/>
              </a:solidFill>
              <a:latin typeface="Meiryo"/>
              <a:ea typeface="Meiryo"/>
              <a:cs typeface="Meiryo"/>
              <a:sym typeface="Meiryo"/>
            </a:endParaRPr>
          </a:p>
          <a:p>
            <a:pPr>
              <a:lnSpc>
                <a:spcPct val="104166"/>
              </a:lnSpc>
              <a:buClr>
                <a:schemeClr val="dk1"/>
              </a:buClr>
              <a:buSzPts val="2800"/>
            </a:pPr>
            <a:endParaRPr sz="2800" b="1" dirty="0">
              <a:solidFill>
                <a:schemeClr val="dk1"/>
              </a:solidFill>
              <a:latin typeface="Meiryo"/>
              <a:ea typeface="Meiryo"/>
              <a:cs typeface="Meiryo"/>
              <a:sym typeface="Meiryo"/>
            </a:endParaRPr>
          </a:p>
        </p:txBody>
      </p:sp>
      <p:sp>
        <p:nvSpPr>
          <p:cNvPr id="47" name="Google Shape;47;p3"/>
          <p:cNvSpPr/>
          <p:nvPr/>
        </p:nvSpPr>
        <p:spPr>
          <a:xfrm>
            <a:off x="7479311" y="1624592"/>
            <a:ext cx="2427425" cy="3151955"/>
          </a:xfrm>
          <a:prstGeom prst="rect">
            <a:avLst/>
          </a:prstGeom>
          <a:solidFill>
            <a:schemeClr val="bg1">
              <a:lumMod val="85000"/>
            </a:schemeClr>
          </a:solidFill>
          <a:ln w="12700" cap="flat" cmpd="sng">
            <a:noFill/>
            <a:prstDash val="solid"/>
            <a:miter lim="800000"/>
            <a:headEnd type="none" w="sm" len="sm"/>
            <a:tailEnd type="none" w="sm" len="sm"/>
          </a:ln>
        </p:spPr>
        <p:txBody>
          <a:bodyPr spcFirstLastPara="1" wrap="square" lIns="89518" tIns="44747" rIns="89518" bIns="44747" anchor="ctr" anchorCtr="0">
            <a:noAutofit/>
          </a:bodyPr>
          <a:lstStyle/>
          <a:p>
            <a:pPr algn="ctr"/>
            <a:r>
              <a:rPr lang="ja-JP" altLang="en-US" sz="2350">
                <a:solidFill>
                  <a:schemeClr val="lt1"/>
                </a:solidFill>
                <a:latin typeface="Meiryo"/>
                <a:ea typeface="Meiryo"/>
                <a:cs typeface="Meiryo"/>
                <a:sym typeface="Meiryo"/>
              </a:rPr>
              <a:t>講師写真</a:t>
            </a:r>
            <a:endParaRPr sz="1888"/>
          </a:p>
        </p:txBody>
      </p:sp>
      <p:sp>
        <p:nvSpPr>
          <p:cNvPr id="3" name="タイトル 2">
            <a:extLst>
              <a:ext uri="{FF2B5EF4-FFF2-40B4-BE49-F238E27FC236}">
                <a16:creationId xmlns:a16="http://schemas.microsoft.com/office/drawing/2014/main" id="{69CBC15A-E297-4DA1-BFB4-46BF9C19E529}"/>
              </a:ext>
            </a:extLst>
          </p:cNvPr>
          <p:cNvSpPr>
            <a:spLocks noGrp="1"/>
          </p:cNvSpPr>
          <p:nvPr>
            <p:ph type="title"/>
          </p:nvPr>
        </p:nvSpPr>
        <p:spPr/>
        <p:txBody>
          <a:bodyPr>
            <a:normAutofit/>
          </a:bodyPr>
          <a:lstStyle/>
          <a:p>
            <a:r>
              <a:rPr lang="ja-JP" altLang="en-US" b="1" dirty="0">
                <a:solidFill>
                  <a:schemeClr val="bg1"/>
                </a:solidFill>
              </a:rPr>
              <a:t>講師紹介</a:t>
            </a:r>
          </a:p>
        </p:txBody>
      </p:sp>
      <p:sp>
        <p:nvSpPr>
          <p:cNvPr id="14" name="Google Shape;30;p1">
            <a:extLst>
              <a:ext uri="{FF2B5EF4-FFF2-40B4-BE49-F238E27FC236}">
                <a16:creationId xmlns:a16="http://schemas.microsoft.com/office/drawing/2014/main" id="{12657283-6354-4165-A91C-AFF86383898E}"/>
              </a:ext>
            </a:extLst>
          </p:cNvPr>
          <p:cNvSpPr/>
          <p:nvPr/>
        </p:nvSpPr>
        <p:spPr>
          <a:xfrm>
            <a:off x="894369" y="2914958"/>
            <a:ext cx="1208404" cy="480212"/>
          </a:xfrm>
          <a:prstGeom prst="roundRect">
            <a:avLst>
              <a:gd name="adj" fmla="val 16667"/>
            </a:avLst>
          </a:prstGeom>
          <a:solidFill>
            <a:srgbClr val="094122"/>
          </a:solidFill>
          <a:ln w="25400" cap="rnd" cmpd="sng">
            <a:noFill/>
            <a:prstDash val="solid"/>
            <a:round/>
            <a:headEnd type="none" w="sm" len="sm"/>
            <a:tailEnd type="none" w="sm" len="sm"/>
          </a:ln>
        </p:spPr>
        <p:txBody>
          <a:bodyPr spcFirstLastPara="1" wrap="square" lIns="89518" tIns="105748" rIns="89518" bIns="44747" anchor="ctr" anchorCtr="0">
            <a:noAutofit/>
          </a:bodyPr>
          <a:lstStyle/>
          <a:p>
            <a:pPr algn="ctr">
              <a:buClr>
                <a:srgbClr val="000000"/>
              </a:buClr>
              <a:buSzPts val="3200"/>
            </a:pPr>
            <a:r>
              <a:rPr lang="ja-JP" altLang="en-US" sz="1958" b="1">
                <a:solidFill>
                  <a:schemeClr val="lt1"/>
                </a:solidFill>
                <a:latin typeface="Meiryo"/>
                <a:ea typeface="Meiryo"/>
                <a:cs typeface="Meiryo"/>
                <a:sym typeface="Meiryo"/>
              </a:rPr>
              <a:t>経 歴</a:t>
            </a:r>
            <a:endParaRPr lang="ja-JP" altLang="en-US" sz="1029">
              <a:solidFill>
                <a:srgbClr val="000000"/>
              </a:solidFill>
              <a:latin typeface="Meiryo"/>
              <a:ea typeface="Meiryo"/>
              <a:cs typeface="Meiryo"/>
              <a:sym typeface="Meiryo"/>
            </a:endParaRPr>
          </a:p>
        </p:txBody>
      </p:sp>
      <p:graphicFrame>
        <p:nvGraphicFramePr>
          <p:cNvPr id="10" name="表 10">
            <a:extLst>
              <a:ext uri="{FF2B5EF4-FFF2-40B4-BE49-F238E27FC236}">
                <a16:creationId xmlns:a16="http://schemas.microsoft.com/office/drawing/2014/main" id="{99F8F40E-CBB6-47DF-8583-01C770C76CAB}"/>
              </a:ext>
            </a:extLst>
          </p:cNvPr>
          <p:cNvGraphicFramePr>
            <a:graphicFrameLocks noGrp="1"/>
          </p:cNvGraphicFramePr>
          <p:nvPr>
            <p:extLst>
              <p:ext uri="{D42A27DB-BD31-4B8C-83A1-F6EECF244321}">
                <p14:modId xmlns:p14="http://schemas.microsoft.com/office/powerpoint/2010/main" val="3055885064"/>
              </p:ext>
            </p:extLst>
          </p:nvPr>
        </p:nvGraphicFramePr>
        <p:xfrm>
          <a:off x="866510" y="3635821"/>
          <a:ext cx="6348653" cy="3051270"/>
        </p:xfrm>
        <a:graphic>
          <a:graphicData uri="http://schemas.openxmlformats.org/drawingml/2006/table">
            <a:tbl>
              <a:tblPr firstRow="1" bandRow="1">
                <a:tableStyleId>{5C22544A-7EE6-4342-B048-85BDC9FD1C3A}</a:tableStyleId>
              </a:tblPr>
              <a:tblGrid>
                <a:gridCol w="2224453">
                  <a:extLst>
                    <a:ext uri="{9D8B030D-6E8A-4147-A177-3AD203B41FA5}">
                      <a16:colId xmlns:a16="http://schemas.microsoft.com/office/drawing/2014/main" val="3662738365"/>
                    </a:ext>
                  </a:extLst>
                </a:gridCol>
                <a:gridCol w="4124200">
                  <a:extLst>
                    <a:ext uri="{9D8B030D-6E8A-4147-A177-3AD203B41FA5}">
                      <a16:colId xmlns:a16="http://schemas.microsoft.com/office/drawing/2014/main" val="2680709231"/>
                    </a:ext>
                  </a:extLst>
                </a:gridCol>
              </a:tblGrid>
              <a:tr h="508545">
                <a:tc>
                  <a:txBody>
                    <a:bodyPr/>
                    <a:lstStyle/>
                    <a:p>
                      <a:pPr algn="ctr"/>
                      <a:r>
                        <a:rPr lang="ja-JP" altLang="ja-JP" sz="2000" b="0" i="0" u="none" strike="noStrike" cap="none" dirty="0">
                          <a:solidFill>
                            <a:srgbClr val="3F3F3F"/>
                          </a:solidFill>
                          <a:latin typeface="Meiryo"/>
                          <a:ea typeface="Meiryo"/>
                          <a:cs typeface="Meiryo"/>
                          <a:sym typeface="Meiryo"/>
                        </a:rPr>
                        <a:t>ＸＸＸＸ年</a:t>
                      </a:r>
                      <a:endParaRPr kumimoji="1" lang="ja-JP" altLang="en-US" sz="2000" dirty="0"/>
                    </a:p>
                  </a:txBody>
                  <a:tcPr marL="89533" marR="89533" marT="44766" marB="44766" anchor="ctr">
                    <a:lnR w="6350" cap="flat" cmpd="sng" algn="ctr">
                      <a:solidFill>
                        <a:schemeClr val="tx1">
                          <a:lumMod val="50000"/>
                          <a:lumOff val="50000"/>
                        </a:schemeClr>
                      </a:solidFill>
                      <a:prstDash val="solid"/>
                      <a:round/>
                      <a:headEnd type="none" w="med" len="med"/>
                      <a:tailEnd type="none" w="med" len="med"/>
                    </a:lnR>
                    <a:lnB w="6350" cap="flat" cmpd="sng" algn="ctr">
                      <a:solidFill>
                        <a:schemeClr val="tx1">
                          <a:lumMod val="50000"/>
                          <a:lumOff val="50000"/>
                        </a:schemeClr>
                      </a:solidFill>
                      <a:prstDash val="solid"/>
                      <a:round/>
                      <a:headEnd type="none" w="med" len="med"/>
                      <a:tailEnd type="none" w="med" len="med"/>
                    </a:lnB>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ja-JP" altLang="en-US" sz="2000" b="0" i="0" u="none" strike="noStrike" cap="none">
                          <a:solidFill>
                            <a:srgbClr val="3F3F3F"/>
                          </a:solidFill>
                          <a:latin typeface="Meiryo"/>
                          <a:ea typeface="Meiryo"/>
                          <a:cs typeface="Meiryo"/>
                          <a:sym typeface="Meiryo"/>
                        </a:rPr>
                        <a:t>●●大学卒</a:t>
                      </a:r>
                      <a:endParaRPr lang="ja-JP" altLang="en-US" sz="1200" b="0" i="0" u="none" strike="noStrike" cap="none">
                        <a:solidFill>
                          <a:srgbClr val="000000"/>
                        </a:solidFill>
                        <a:latin typeface="Meiryo"/>
                        <a:ea typeface="Meiryo"/>
                        <a:cs typeface="Meiryo"/>
                        <a:sym typeface="Meiryo"/>
                      </a:endParaRPr>
                    </a:p>
                  </a:txBody>
                  <a:tcPr marL="89533" marR="89533" marT="44766" marB="44766" anchor="ctr">
                    <a:lnL w="6350" cap="flat" cmpd="sng" algn="ctr">
                      <a:solidFill>
                        <a:schemeClr val="tx1">
                          <a:lumMod val="50000"/>
                          <a:lumOff val="50000"/>
                        </a:schemeClr>
                      </a:solidFill>
                      <a:prstDash val="solid"/>
                      <a:round/>
                      <a:headEnd type="none" w="med" len="med"/>
                      <a:tailEnd type="none" w="med" len="med"/>
                    </a:lnL>
                    <a:lnB w="6350" cap="flat" cmpd="sng" algn="ctr">
                      <a:solidFill>
                        <a:schemeClr val="tx1">
                          <a:lumMod val="50000"/>
                          <a:lumOff val="50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038052430"/>
                  </a:ext>
                </a:extLst>
              </a:tr>
              <a:tr h="508545">
                <a:tc>
                  <a:txBody>
                    <a:bodyPr/>
                    <a:lstStyle/>
                    <a:p>
                      <a:pPr algn="ctr"/>
                      <a:r>
                        <a:rPr lang="ja-JP" altLang="ja-JP" sz="2000" b="0" i="0" u="none" strike="noStrike" cap="none" dirty="0">
                          <a:solidFill>
                            <a:srgbClr val="3F3F3F"/>
                          </a:solidFill>
                          <a:latin typeface="Meiryo"/>
                          <a:ea typeface="Meiryo"/>
                          <a:cs typeface="Meiryo"/>
                          <a:sym typeface="Meiryo"/>
                        </a:rPr>
                        <a:t>ＸＸＸＸ年</a:t>
                      </a:r>
                      <a:endParaRPr kumimoji="1" lang="ja-JP" altLang="en-US" sz="2000" dirty="0"/>
                    </a:p>
                  </a:txBody>
                  <a:tcPr marL="89533" marR="89533" marT="44766" marB="44766" anchor="ctr">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lumMod val="95000"/>
                      </a:schemeClr>
                    </a:solidFill>
                  </a:tcPr>
                </a:tc>
                <a:tc>
                  <a:txBody>
                    <a:bodyPr/>
                    <a:lstStyle/>
                    <a:p>
                      <a:r>
                        <a:rPr lang="ja-JP" altLang="ja-JP" sz="2000" b="0" i="0" u="none" strike="noStrike" cap="none">
                          <a:solidFill>
                            <a:srgbClr val="3F3F3F"/>
                          </a:solidFill>
                          <a:latin typeface="Meiryo"/>
                          <a:ea typeface="Meiryo"/>
                          <a:cs typeface="Meiryo"/>
                          <a:sym typeface="Meiryo"/>
                        </a:rPr>
                        <a:t>●●●●事務所　入所</a:t>
                      </a:r>
                      <a:endParaRPr kumimoji="1" lang="ja-JP" altLang="en-US" sz="2000"/>
                    </a:p>
                  </a:txBody>
                  <a:tcPr marL="89533" marR="89533" marT="44766" marB="44766" anchor="ctr">
                    <a:lnL w="6350" cap="flat" cmpd="sng" algn="ctr">
                      <a:solidFill>
                        <a:schemeClr val="tx1">
                          <a:lumMod val="50000"/>
                          <a:lumOff val="50000"/>
                        </a:schemeClr>
                      </a:solidFill>
                      <a:prstDash val="solid"/>
                      <a:round/>
                      <a:headEnd type="none" w="med" len="med"/>
                      <a:tailEnd type="none" w="med" len="med"/>
                    </a:lnL>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65326998"/>
                  </a:ext>
                </a:extLst>
              </a:tr>
              <a:tr h="508545">
                <a:tc>
                  <a:txBody>
                    <a:bodyPr/>
                    <a:lstStyle/>
                    <a:p>
                      <a:pPr algn="ctr"/>
                      <a:r>
                        <a:rPr lang="ja-JP" altLang="ja-JP" sz="2000" b="0" i="0" u="none" strike="noStrike" cap="none" dirty="0">
                          <a:solidFill>
                            <a:srgbClr val="3F3F3F"/>
                          </a:solidFill>
                          <a:latin typeface="Meiryo"/>
                          <a:ea typeface="Meiryo"/>
                          <a:cs typeface="Meiryo"/>
                          <a:sym typeface="Meiryo"/>
                        </a:rPr>
                        <a:t>ＸＸＸＸ年</a:t>
                      </a:r>
                      <a:endParaRPr kumimoji="1" lang="ja-JP" altLang="en-US" sz="2000" dirty="0"/>
                    </a:p>
                  </a:txBody>
                  <a:tcPr marL="89533" marR="89533" marT="44766" marB="44766" anchor="ctr">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lumMod val="95000"/>
                      </a:schemeClr>
                    </a:solidFill>
                  </a:tcPr>
                </a:tc>
                <a:tc>
                  <a:txBody>
                    <a:bodyPr/>
                    <a:lstStyle/>
                    <a:p>
                      <a:r>
                        <a:rPr lang="ja-JP" altLang="ja-JP" sz="2000">
                          <a:solidFill>
                            <a:srgbClr val="3F3F3F"/>
                          </a:solidFill>
                          <a:latin typeface="Meiryo"/>
                          <a:ea typeface="Meiryo"/>
                          <a:cs typeface="Meiryo"/>
                          <a:sym typeface="Meiryo"/>
                        </a:rPr>
                        <a:t>●●●●事務所</a:t>
                      </a:r>
                      <a:r>
                        <a:rPr lang="ja-JP" altLang="ja-JP" sz="2000" b="0" i="0" u="none" strike="noStrike" cap="none">
                          <a:solidFill>
                            <a:srgbClr val="3F3F3F"/>
                          </a:solidFill>
                          <a:latin typeface="Meiryo"/>
                          <a:ea typeface="Meiryo"/>
                          <a:cs typeface="Meiryo"/>
                          <a:sym typeface="Meiryo"/>
                        </a:rPr>
                        <a:t>　開業</a:t>
                      </a:r>
                      <a:endParaRPr kumimoji="1" lang="ja-JP" altLang="en-US" sz="2000"/>
                    </a:p>
                  </a:txBody>
                  <a:tcPr marL="89533" marR="89533" marT="44766" marB="44766" anchor="ctr">
                    <a:lnL w="6350" cap="flat" cmpd="sng" algn="ctr">
                      <a:solidFill>
                        <a:schemeClr val="tx1">
                          <a:lumMod val="50000"/>
                          <a:lumOff val="50000"/>
                        </a:schemeClr>
                      </a:solidFill>
                      <a:prstDash val="solid"/>
                      <a:round/>
                      <a:headEnd type="none" w="med" len="med"/>
                      <a:tailEnd type="none" w="med" len="med"/>
                    </a:lnL>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465059103"/>
                  </a:ext>
                </a:extLst>
              </a:tr>
              <a:tr h="508545">
                <a:tc>
                  <a:txBody>
                    <a:bodyPr/>
                    <a:lstStyle/>
                    <a:p>
                      <a:pPr algn="ctr"/>
                      <a:endParaRPr kumimoji="1" lang="ja-JP" altLang="en-US" sz="2000" dirty="0"/>
                    </a:p>
                  </a:txBody>
                  <a:tcPr marL="89533" marR="89533" marT="44766" marB="44766" anchor="ctr">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lumMod val="95000"/>
                      </a:schemeClr>
                    </a:solidFill>
                  </a:tcPr>
                </a:tc>
                <a:tc>
                  <a:txBody>
                    <a:bodyPr/>
                    <a:lstStyle/>
                    <a:p>
                      <a:endParaRPr kumimoji="1" lang="ja-JP" altLang="en-US" sz="2000" dirty="0"/>
                    </a:p>
                  </a:txBody>
                  <a:tcPr marL="89533" marR="89533" marT="44766" marB="44766" anchor="ctr">
                    <a:lnL w="6350" cap="flat" cmpd="sng" algn="ctr">
                      <a:solidFill>
                        <a:schemeClr val="tx1">
                          <a:lumMod val="50000"/>
                          <a:lumOff val="50000"/>
                        </a:schemeClr>
                      </a:solidFill>
                      <a:prstDash val="solid"/>
                      <a:round/>
                      <a:headEnd type="none" w="med" len="med"/>
                      <a:tailEnd type="none" w="med" len="med"/>
                    </a:lnL>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4274520803"/>
                  </a:ext>
                </a:extLst>
              </a:tr>
              <a:tr h="508545">
                <a:tc>
                  <a:txBody>
                    <a:bodyPr/>
                    <a:lstStyle/>
                    <a:p>
                      <a:pPr algn="ctr"/>
                      <a:r>
                        <a:rPr lang="ja-JP" altLang="ja-JP" sz="2000" b="0" i="0" u="none" strike="noStrike" cap="none" dirty="0">
                          <a:solidFill>
                            <a:srgbClr val="3F3F3F"/>
                          </a:solidFill>
                          <a:latin typeface="Meiryo"/>
                          <a:ea typeface="Meiryo"/>
                          <a:cs typeface="Meiryo"/>
                          <a:sym typeface="Meiryo"/>
                        </a:rPr>
                        <a:t>家族構成　　　　</a:t>
                      </a:r>
                      <a:endParaRPr kumimoji="1" lang="ja-JP" altLang="en-US" sz="2000" dirty="0"/>
                    </a:p>
                  </a:txBody>
                  <a:tcPr marL="89533" marR="89533" marT="44766" marB="44766" anchor="ctr">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lumMod val="95000"/>
                      </a:schemeClr>
                    </a:solidFill>
                  </a:tcPr>
                </a:tc>
                <a:tc>
                  <a:txBody>
                    <a:bodyPr/>
                    <a:lstStyle/>
                    <a:p>
                      <a:r>
                        <a:rPr lang="ja-JP" altLang="ja-JP" sz="2000" b="0" i="0" u="none" strike="noStrike" cap="none" dirty="0">
                          <a:solidFill>
                            <a:srgbClr val="3F3F3F"/>
                          </a:solidFill>
                          <a:latin typeface="Meiryo"/>
                          <a:ea typeface="Meiryo"/>
                          <a:cs typeface="Meiryo"/>
                          <a:sym typeface="Meiryo"/>
                        </a:rPr>
                        <a:t>ＸＸ、ＸＸ　2名</a:t>
                      </a:r>
                      <a:endParaRPr kumimoji="1" lang="ja-JP" altLang="en-US" sz="2000" dirty="0"/>
                    </a:p>
                  </a:txBody>
                  <a:tcPr marL="89533" marR="89533" marT="44766" marB="44766" anchor="ctr">
                    <a:lnL w="6350" cap="flat" cmpd="sng" algn="ctr">
                      <a:solidFill>
                        <a:schemeClr val="tx1">
                          <a:lumMod val="50000"/>
                          <a:lumOff val="50000"/>
                        </a:schemeClr>
                      </a:solidFill>
                      <a:prstDash val="solid"/>
                      <a:round/>
                      <a:headEnd type="none" w="med" len="med"/>
                      <a:tailEnd type="none" w="med" len="med"/>
                    </a:lnL>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076181756"/>
                  </a:ext>
                </a:extLst>
              </a:tr>
              <a:tr h="508545">
                <a:tc>
                  <a:txBody>
                    <a:bodyPr/>
                    <a:lstStyle/>
                    <a:p>
                      <a:pPr algn="ctr"/>
                      <a:r>
                        <a:rPr lang="ja-JP" altLang="ja-JP" sz="2000" b="0" i="0" u="none" strike="noStrike" cap="none">
                          <a:solidFill>
                            <a:srgbClr val="3F3F3F"/>
                          </a:solidFill>
                          <a:latin typeface="Meiryo"/>
                          <a:ea typeface="Meiryo"/>
                          <a:cs typeface="Meiryo"/>
                          <a:sym typeface="Meiryo"/>
                        </a:rPr>
                        <a:t>休日の過ごし方　</a:t>
                      </a:r>
                      <a:endParaRPr kumimoji="1" lang="ja-JP" altLang="en-US" sz="2000"/>
                    </a:p>
                  </a:txBody>
                  <a:tcPr marL="89533" marR="89533" marT="44766" marB="44766" anchor="ctr">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solidFill>
                      <a:schemeClr val="bg1">
                        <a:lumMod val="95000"/>
                      </a:schemeClr>
                    </a:solidFill>
                  </a:tcPr>
                </a:tc>
                <a:tc>
                  <a:txBody>
                    <a:bodyPr/>
                    <a:lstStyle/>
                    <a:p>
                      <a:r>
                        <a:rPr lang="ja-JP" altLang="ja-JP" sz="2000" b="0" i="0" u="none" strike="noStrike" cap="none" dirty="0">
                          <a:solidFill>
                            <a:srgbClr val="3F3F3F"/>
                          </a:solidFill>
                          <a:latin typeface="Meiryo"/>
                          <a:ea typeface="Meiryo"/>
                          <a:cs typeface="Meiryo"/>
                          <a:sym typeface="Meiryo"/>
                        </a:rPr>
                        <a:t>ＸＸＸＸ</a:t>
                      </a:r>
                      <a:endParaRPr kumimoji="1" lang="ja-JP" altLang="en-US" sz="2000" dirty="0"/>
                    </a:p>
                  </a:txBody>
                  <a:tcPr marL="89533" marR="89533" marT="44766" marB="44766" anchor="ctr">
                    <a:lnL w="6350" cap="flat" cmpd="sng" algn="ctr">
                      <a:solidFill>
                        <a:schemeClr val="tx1">
                          <a:lumMod val="50000"/>
                          <a:lumOff val="50000"/>
                        </a:schemeClr>
                      </a:solidFill>
                      <a:prstDash val="solid"/>
                      <a:round/>
                      <a:headEnd type="none" w="med" len="med"/>
                      <a:tailEnd type="none" w="med" len="med"/>
                    </a:lnL>
                    <a:lnT w="6350" cap="flat" cmpd="sng" algn="ctr">
                      <a:solidFill>
                        <a:schemeClr val="tx1">
                          <a:lumMod val="50000"/>
                          <a:lumOff val="50000"/>
                        </a:schemeClr>
                      </a:solidFill>
                      <a:prstDash val="solid"/>
                      <a:round/>
                      <a:headEnd type="none" w="med" len="med"/>
                      <a:tailEnd type="none" w="med" len="med"/>
                    </a:lnT>
                    <a:solidFill>
                      <a:schemeClr val="bg1">
                        <a:lumMod val="95000"/>
                      </a:schemeClr>
                    </a:solidFill>
                  </a:tcPr>
                </a:tc>
                <a:extLst>
                  <a:ext uri="{0D108BD9-81ED-4DB2-BD59-A6C34878D82A}">
                    <a16:rowId xmlns:a16="http://schemas.microsoft.com/office/drawing/2014/main" val="2074873178"/>
                  </a:ext>
                </a:extLst>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Google Shape;66;p15"/>
          <p:cNvSpPr txBox="1">
            <a:spLocks noGrp="1"/>
          </p:cNvSpPr>
          <p:nvPr>
            <p:ph type="title"/>
          </p:nvPr>
        </p:nvSpPr>
        <p:spPr>
          <a:prstGeom prst="rect">
            <a:avLst/>
          </a:prstGeom>
        </p:spPr>
        <p:txBody>
          <a:bodyPr spcFirstLastPara="1" wrap="square" lIns="106901" tIns="106901" rIns="106901" bIns="106901" anchor="t" anchorCtr="0">
            <a:normAutofit/>
          </a:bodyPr>
          <a:lstStyle/>
          <a:p>
            <a:r>
              <a:rPr lang="ja" altLang="en-US" b="1" dirty="0">
                <a:solidFill>
                  <a:schemeClr val="bg1"/>
                </a:solidFill>
              </a:rPr>
              <a:t>セミナー概要</a:t>
            </a:r>
            <a:endParaRPr b="1" dirty="0">
              <a:solidFill>
                <a:schemeClr val="bg1"/>
              </a:solidFill>
            </a:endParaRPr>
          </a:p>
        </p:txBody>
      </p:sp>
      <p:sp>
        <p:nvSpPr>
          <p:cNvPr id="67" name="Google Shape;67;p15"/>
          <p:cNvSpPr txBox="1">
            <a:spLocks noGrp="1"/>
          </p:cNvSpPr>
          <p:nvPr>
            <p:ph type="body" sz="quarter" idx="4294967295"/>
          </p:nvPr>
        </p:nvSpPr>
        <p:spPr>
          <a:xfrm>
            <a:off x="889378" y="1276059"/>
            <a:ext cx="9065039" cy="5176838"/>
          </a:xfrm>
          <a:prstGeom prst="rect">
            <a:avLst/>
          </a:prstGeom>
        </p:spPr>
        <p:txBody>
          <a:bodyPr spcFirstLastPara="1" wrap="square" lIns="0" tIns="46800" rIns="0" bIns="46800" anchor="t" anchorCtr="0">
            <a:normAutofit/>
          </a:bodyPr>
          <a:lstStyle/>
          <a:p>
            <a:pPr marL="0" indent="0">
              <a:lnSpc>
                <a:spcPct val="110000"/>
              </a:lnSpc>
              <a:buNone/>
            </a:pPr>
            <a:r>
              <a:rPr lang="ja" altLang="en-US" sz="2400" dirty="0">
                <a:latin typeface="メイリオ" panose="020B0604030504040204" pitchFamily="50" charset="-128"/>
                <a:ea typeface="メイリオ" panose="020B0604030504040204" pitchFamily="50" charset="-128"/>
              </a:rPr>
              <a:t>当事務所が共同著書として企画・執筆に協力した</a:t>
            </a:r>
            <a:br>
              <a:rPr lang="en-US" altLang="ja" sz="2400" dirty="0">
                <a:latin typeface="メイリオ" panose="020B0604030504040204" pitchFamily="50" charset="-128"/>
                <a:ea typeface="メイリオ" panose="020B0604030504040204" pitchFamily="50" charset="-128"/>
              </a:rPr>
            </a:br>
            <a:r>
              <a:rPr lang="en-US" altLang="ja-JP" sz="2400" b="1" dirty="0">
                <a:latin typeface="メイリオ" panose="020B0604030504040204" pitchFamily="50" charset="-128"/>
                <a:ea typeface="メイリオ" panose="020B0604030504040204" pitchFamily="50" charset="-128"/>
              </a:rPr>
              <a:t>『</a:t>
            </a:r>
            <a:r>
              <a:rPr lang="ja-JP" altLang="en-US" sz="2400" b="1" dirty="0">
                <a:solidFill>
                  <a:schemeClr val="tx1"/>
                </a:solidFill>
                <a:highlight>
                  <a:srgbClr val="FFFFFF"/>
                </a:highlight>
                <a:latin typeface="メイリオ" panose="020B0604030504040204" pitchFamily="50" charset="-128"/>
                <a:ea typeface="メイリオ" panose="020B0604030504040204" pitchFamily="50" charset="-128"/>
              </a:rPr>
              <a:t>事前準備で９割決まる！ 相続の基本と最新の対策がわかる本</a:t>
            </a:r>
            <a:r>
              <a:rPr lang="en-US" altLang="ja-JP" sz="2400" b="1" dirty="0">
                <a:solidFill>
                  <a:schemeClr val="tx1"/>
                </a:solidFill>
                <a:highlight>
                  <a:srgbClr val="FFFFFF"/>
                </a:highlight>
                <a:latin typeface="メイリオ" panose="020B0604030504040204" pitchFamily="50" charset="-128"/>
                <a:ea typeface="メイリオ" panose="020B0604030504040204" pitchFamily="50" charset="-128"/>
              </a:rPr>
              <a:t>』</a:t>
            </a:r>
            <a:br>
              <a:rPr lang="en-US" altLang="ja" sz="2400" b="1" dirty="0">
                <a:latin typeface="メイリオ" panose="020B0604030504040204" pitchFamily="50" charset="-128"/>
                <a:ea typeface="メイリオ" panose="020B0604030504040204" pitchFamily="50" charset="-128"/>
              </a:rPr>
            </a:br>
            <a:r>
              <a:rPr lang="ja" altLang="en-US" sz="2400" dirty="0">
                <a:latin typeface="メイリオ" panose="020B0604030504040204" pitchFamily="50" charset="-128"/>
                <a:ea typeface="メイリオ" panose="020B0604030504040204" pitchFamily="50" charset="-128"/>
              </a:rPr>
              <a:t>の書籍内容をもとに、本セミナーを開催することにいたしました。</a:t>
            </a:r>
            <a:endParaRPr sz="2400" dirty="0">
              <a:latin typeface="メイリオ" panose="020B0604030504040204" pitchFamily="50" charset="-128"/>
              <a:ea typeface="メイリオ" panose="020B0604030504040204" pitchFamily="50" charset="-128"/>
            </a:endParaRPr>
          </a:p>
          <a:p>
            <a:pPr marL="0" indent="0">
              <a:lnSpc>
                <a:spcPct val="110000"/>
              </a:lnSpc>
              <a:spcBef>
                <a:spcPts val="1403"/>
              </a:spcBef>
              <a:buNone/>
            </a:pPr>
            <a:r>
              <a:rPr lang="ja" altLang="en-US" sz="2400" dirty="0">
                <a:latin typeface="メイリオ" panose="020B0604030504040204" pitchFamily="50" charset="-128"/>
                <a:ea typeface="メイリオ" panose="020B0604030504040204" pitchFamily="50" charset="-128"/>
              </a:rPr>
              <a:t>書籍で解説している法改正のなかで、</a:t>
            </a:r>
            <a:br>
              <a:rPr lang="ja-JP" altLang="en-US" sz="2400" dirty="0">
                <a:latin typeface="メイリオ" panose="020B0604030504040204" pitchFamily="50" charset="-128"/>
                <a:ea typeface="メイリオ" panose="020B0604030504040204" pitchFamily="50" charset="-128"/>
              </a:rPr>
            </a:br>
            <a:r>
              <a:rPr lang="ja" altLang="en-US" sz="2400" dirty="0">
                <a:latin typeface="メイリオ" panose="020B0604030504040204" pitchFamily="50" charset="-128"/>
                <a:ea typeface="メイリオ" panose="020B0604030504040204" pitchFamily="50" charset="-128"/>
              </a:rPr>
              <a:t>特に重要なポイントを分かりやすく</a:t>
            </a:r>
            <a:br>
              <a:rPr lang="ja-JP" altLang="en-US" sz="2400" dirty="0">
                <a:latin typeface="メイリオ" panose="020B0604030504040204" pitchFamily="50" charset="-128"/>
                <a:ea typeface="メイリオ" panose="020B0604030504040204" pitchFamily="50" charset="-128"/>
              </a:rPr>
            </a:br>
            <a:r>
              <a:rPr lang="ja" altLang="en-US" sz="2400" dirty="0">
                <a:latin typeface="メイリオ" panose="020B0604030504040204" pitchFamily="50" charset="-128"/>
                <a:ea typeface="メイリオ" panose="020B0604030504040204" pitchFamily="50" charset="-128"/>
              </a:rPr>
              <a:t>お伝えいたします。</a:t>
            </a:r>
            <a:endParaRPr sz="2400" dirty="0">
              <a:latin typeface="メイリオ" panose="020B0604030504040204" pitchFamily="50" charset="-128"/>
              <a:ea typeface="メイリオ" panose="020B0604030504040204" pitchFamily="50" charset="-128"/>
            </a:endParaRPr>
          </a:p>
          <a:p>
            <a:pPr marL="0" indent="0">
              <a:lnSpc>
                <a:spcPct val="110000"/>
              </a:lnSpc>
              <a:spcBef>
                <a:spcPts val="1403"/>
              </a:spcBef>
              <a:spcAft>
                <a:spcPts val="1403"/>
              </a:spcAft>
              <a:buNone/>
            </a:pPr>
            <a:r>
              <a:rPr lang="ja-JP" altLang="en-US" sz="2400" dirty="0">
                <a:latin typeface="メイリオ" panose="020B0604030504040204" pitchFamily="50" charset="-128"/>
                <a:ea typeface="メイリオ" panose="020B0604030504040204" pitchFamily="50" charset="-128"/>
              </a:rPr>
              <a:t>なお</a:t>
            </a:r>
            <a:r>
              <a:rPr lang="ja" altLang="en-US" sz="2400" dirty="0">
                <a:latin typeface="メイリオ" panose="020B0604030504040204" pitchFamily="50" charset="-128"/>
                <a:ea typeface="メイリオ" panose="020B0604030504040204" pitchFamily="50" charset="-128"/>
              </a:rPr>
              <a:t>、「相続の基本知識」「生前対策」</a:t>
            </a:r>
            <a:br>
              <a:rPr lang="ja-JP" altLang="en-US" sz="2400" dirty="0">
                <a:latin typeface="メイリオ" panose="020B0604030504040204" pitchFamily="50" charset="-128"/>
                <a:ea typeface="メイリオ" panose="020B0604030504040204" pitchFamily="50" charset="-128"/>
              </a:rPr>
            </a:br>
            <a:r>
              <a:rPr lang="ja" altLang="en-US" sz="2400" dirty="0">
                <a:latin typeface="メイリオ" panose="020B0604030504040204" pitchFamily="50" charset="-128"/>
                <a:ea typeface="メイリオ" panose="020B0604030504040204" pitchFamily="50" charset="-128"/>
              </a:rPr>
              <a:t>については、別のセミナーにて</a:t>
            </a:r>
            <a:br>
              <a:rPr lang="ja-JP" altLang="en-US" sz="2400" dirty="0">
                <a:latin typeface="メイリオ" panose="020B0604030504040204" pitchFamily="50" charset="-128"/>
                <a:ea typeface="メイリオ" panose="020B0604030504040204" pitchFamily="50" charset="-128"/>
              </a:rPr>
            </a:br>
            <a:r>
              <a:rPr lang="ja" altLang="en-US" sz="2400" dirty="0">
                <a:latin typeface="メイリオ" panose="020B0604030504040204" pitchFamily="50" charset="-128"/>
                <a:ea typeface="メイリオ" panose="020B0604030504040204" pitchFamily="50" charset="-128"/>
              </a:rPr>
              <a:t>お伝えいたします。</a:t>
            </a:r>
            <a:endParaRPr sz="2400" dirty="0">
              <a:latin typeface="メイリオ" panose="020B0604030504040204" pitchFamily="50" charset="-128"/>
              <a:ea typeface="メイリオ" panose="020B0604030504040204" pitchFamily="50" charset="-128"/>
            </a:endParaRPr>
          </a:p>
        </p:txBody>
      </p:sp>
      <p:pic>
        <p:nvPicPr>
          <p:cNvPr id="4" name="図 3" descr="テキスト&#10;&#10;自動的に生成された説明">
            <a:extLst>
              <a:ext uri="{FF2B5EF4-FFF2-40B4-BE49-F238E27FC236}">
                <a16:creationId xmlns:a16="http://schemas.microsoft.com/office/drawing/2014/main" id="{659EC843-2010-8F65-E9BE-3DB7C00DB70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86066" y="2915741"/>
            <a:ext cx="2448272" cy="3596073"/>
          </a:xfrm>
          <a:prstGeom prst="rect">
            <a:avLst/>
          </a:prstGeom>
          <a:effectLst>
            <a:outerShdw blurRad="152400" dist="114300" dir="3000000" sx="104000" sy="104000" algn="tl" rotWithShape="0">
              <a:prstClr val="black">
                <a:alpha val="50000"/>
              </a:prstClr>
            </a:outerShdw>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ja-JP" altLang="en-US" b="1" dirty="0">
                <a:solidFill>
                  <a:schemeClr val="bg1"/>
                </a:solidFill>
              </a:rPr>
              <a:t>目次</a:t>
            </a:r>
          </a:p>
        </p:txBody>
      </p:sp>
      <p:sp>
        <p:nvSpPr>
          <p:cNvPr id="7" name="タイトル 1"/>
          <p:cNvSpPr txBox="1">
            <a:spLocks/>
          </p:cNvSpPr>
          <p:nvPr/>
        </p:nvSpPr>
        <p:spPr>
          <a:xfrm>
            <a:off x="881410" y="1258888"/>
            <a:ext cx="9157738" cy="5673573"/>
          </a:xfrm>
          <a:prstGeom prst="rect">
            <a:avLst/>
          </a:prstGeom>
        </p:spPr>
        <p:txBody>
          <a:bodyPr/>
          <a:lstStyle>
            <a:lvl1pPr algn="ctr" defTabSz="914400" rtl="0" eaLnBrk="1" latinLnBrk="0" hangingPunct="1">
              <a:spcBef>
                <a:spcPct val="0"/>
              </a:spcBef>
              <a:buNone/>
              <a:defRPr kumimoji="1" sz="4400" kern="1200">
                <a:solidFill>
                  <a:srgbClr val="FFFFFF"/>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pPr algn="l">
              <a:spcAft>
                <a:spcPts val="1295"/>
              </a:spcAft>
            </a:pPr>
            <a:r>
              <a:rPr lang="en-US" altLang="ja-JP" sz="3600" b="1" dirty="0">
                <a:solidFill>
                  <a:schemeClr val="tx1">
                    <a:lumMod val="75000"/>
                    <a:lumOff val="25000"/>
                  </a:schemeClr>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3600" b="1" dirty="0">
                <a:solidFill>
                  <a:schemeClr val="tx1">
                    <a:lumMod val="75000"/>
                    <a:lumOff val="25000"/>
                  </a:schemeClr>
                </a:solidFill>
                <a:latin typeface="メイリオ" panose="020B0604030504040204" pitchFamily="50" charset="-128"/>
                <a:ea typeface="メイリオ" panose="020B0604030504040204" pitchFamily="50" charset="-128"/>
                <a:cs typeface="メイリオ" panose="020B0604030504040204" pitchFamily="50" charset="-128"/>
              </a:rPr>
              <a:t>第１章</a:t>
            </a:r>
            <a:r>
              <a:rPr lang="en-US" altLang="ja-JP" sz="3600" b="1" dirty="0">
                <a:solidFill>
                  <a:schemeClr val="tx1">
                    <a:lumMod val="75000"/>
                    <a:lumOff val="25000"/>
                  </a:schemeClr>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3600" b="1" dirty="0">
                <a:solidFill>
                  <a:schemeClr val="tx1">
                    <a:lumMod val="75000"/>
                    <a:lumOff val="25000"/>
                  </a:schemeClr>
                </a:solidFill>
                <a:latin typeface="メイリオ" panose="020B0604030504040204" pitchFamily="50" charset="-128"/>
                <a:ea typeface="メイリオ" panose="020B0604030504040204" pitchFamily="50" charset="-128"/>
                <a:cs typeface="メイリオ" panose="020B0604030504040204" pitchFamily="50" charset="-128"/>
              </a:rPr>
              <a:t>贈与税の基本</a:t>
            </a:r>
            <a:endParaRPr lang="en-US" altLang="ja-JP" sz="3600" b="1" dirty="0">
              <a:solidFill>
                <a:schemeClr val="tx1">
                  <a:lumMod val="75000"/>
                  <a:lumOff val="25000"/>
                </a:schemeClr>
              </a:solidFill>
              <a:latin typeface="メイリオ" panose="020B0604030504040204" pitchFamily="50" charset="-128"/>
              <a:ea typeface="メイリオ" panose="020B0604030504040204" pitchFamily="50" charset="-128"/>
              <a:cs typeface="メイリオ" panose="020B0604030504040204" pitchFamily="50" charset="-128"/>
            </a:endParaRPr>
          </a:p>
          <a:p>
            <a:pPr algn="l">
              <a:spcAft>
                <a:spcPts val="1295"/>
              </a:spcAft>
            </a:pPr>
            <a:r>
              <a:rPr lang="ja-JP" altLang="en-US" sz="2400" b="1" dirty="0">
                <a:solidFill>
                  <a:schemeClr val="tx1">
                    <a:lumMod val="75000"/>
                    <a:lumOff val="25000"/>
                  </a:schemeClr>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400" dirty="0">
                <a:solidFill>
                  <a:schemeClr val="tx1">
                    <a:lumMod val="75000"/>
                    <a:lumOff val="25000"/>
                  </a:schemeClr>
                </a:solidFill>
                <a:latin typeface="メイリオ" panose="020B0604030504040204" pitchFamily="50" charset="-128"/>
                <a:ea typeface="メイリオ" panose="020B0604030504040204" pitchFamily="50" charset="-128"/>
                <a:cs typeface="メイリオ" panose="020B0604030504040204" pitchFamily="50" charset="-128"/>
              </a:rPr>
              <a:t>暦年贈与とは？</a:t>
            </a:r>
          </a:p>
          <a:p>
            <a:pPr algn="l">
              <a:spcAft>
                <a:spcPts val="1295"/>
              </a:spcAft>
            </a:pPr>
            <a:r>
              <a:rPr lang="en-US" altLang="ja-JP" sz="3600" b="1" dirty="0">
                <a:solidFill>
                  <a:schemeClr val="tx1">
                    <a:lumMod val="75000"/>
                    <a:lumOff val="25000"/>
                  </a:schemeClr>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3600" b="1" dirty="0">
                <a:solidFill>
                  <a:schemeClr val="tx1">
                    <a:lumMod val="75000"/>
                    <a:lumOff val="25000"/>
                  </a:schemeClr>
                </a:solidFill>
                <a:latin typeface="メイリオ" panose="020B0604030504040204" pitchFamily="50" charset="-128"/>
                <a:ea typeface="メイリオ" panose="020B0604030504040204" pitchFamily="50" charset="-128"/>
                <a:cs typeface="メイリオ" panose="020B0604030504040204" pitchFamily="50" charset="-128"/>
              </a:rPr>
              <a:t>第２章</a:t>
            </a:r>
            <a:r>
              <a:rPr lang="en-US" altLang="ja-JP" sz="3600" b="1" dirty="0">
                <a:solidFill>
                  <a:schemeClr val="tx1">
                    <a:lumMod val="75000"/>
                    <a:lumOff val="25000"/>
                  </a:schemeClr>
                </a:solidFill>
                <a:latin typeface="メイリオ" panose="020B0604030504040204" pitchFamily="50" charset="-128"/>
                <a:ea typeface="メイリオ" panose="020B0604030504040204" pitchFamily="50" charset="-128"/>
                <a:cs typeface="メイリオ" panose="020B0604030504040204" pitchFamily="50" charset="-128"/>
              </a:rPr>
              <a:t>】 2024</a:t>
            </a:r>
            <a:r>
              <a:rPr lang="ja-JP" altLang="en-US" sz="3600" b="1" dirty="0">
                <a:solidFill>
                  <a:schemeClr val="tx1">
                    <a:lumMod val="75000"/>
                    <a:lumOff val="25000"/>
                  </a:schemeClr>
                </a:solidFill>
                <a:latin typeface="メイリオ" panose="020B0604030504040204" pitchFamily="50" charset="-128"/>
                <a:ea typeface="メイリオ" panose="020B0604030504040204" pitchFamily="50" charset="-128"/>
                <a:cs typeface="メイリオ" panose="020B0604030504040204" pitchFamily="50" charset="-128"/>
              </a:rPr>
              <a:t>年開始、贈与税の見直し</a:t>
            </a:r>
            <a:endParaRPr lang="en-US" altLang="ja-JP" sz="3600" b="1" dirty="0">
              <a:solidFill>
                <a:schemeClr val="tx1">
                  <a:lumMod val="75000"/>
                  <a:lumOff val="25000"/>
                </a:schemeClr>
              </a:solidFill>
              <a:latin typeface="メイリオ" panose="020B0604030504040204" pitchFamily="50" charset="-128"/>
              <a:ea typeface="メイリオ" panose="020B0604030504040204" pitchFamily="50" charset="-128"/>
              <a:cs typeface="メイリオ" panose="020B0604030504040204" pitchFamily="50" charset="-128"/>
            </a:endParaRPr>
          </a:p>
          <a:p>
            <a:pPr algn="l">
              <a:spcAft>
                <a:spcPts val="1295"/>
              </a:spcAft>
            </a:pPr>
            <a:r>
              <a:rPr lang="ja-JP" altLang="en-US" sz="2400" b="1" dirty="0">
                <a:solidFill>
                  <a:schemeClr val="tx1">
                    <a:lumMod val="75000"/>
                    <a:lumOff val="25000"/>
                  </a:schemeClr>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400" dirty="0">
                <a:solidFill>
                  <a:schemeClr val="tx1">
                    <a:lumMod val="75000"/>
                    <a:lumOff val="25000"/>
                  </a:schemeClr>
                </a:solidFill>
                <a:latin typeface="メイリオ" panose="020B0604030504040204" pitchFamily="50" charset="-128"/>
                <a:ea typeface="メイリオ" panose="020B0604030504040204" pitchFamily="50" charset="-128"/>
                <a:cs typeface="メイリオ" panose="020B0604030504040204" pitchFamily="50" charset="-128"/>
              </a:rPr>
              <a:t>①生前贈与加算のルールとは？</a:t>
            </a:r>
          </a:p>
          <a:p>
            <a:pPr algn="l">
              <a:spcAft>
                <a:spcPts val="1295"/>
              </a:spcAft>
            </a:pPr>
            <a:r>
              <a:rPr lang="ja-JP" altLang="en-US" sz="2400" dirty="0">
                <a:solidFill>
                  <a:schemeClr val="tx1">
                    <a:lumMod val="75000"/>
                    <a:lumOff val="25000"/>
                  </a:schemeClr>
                </a:solidFill>
                <a:latin typeface="メイリオ" panose="020B0604030504040204" pitchFamily="50" charset="-128"/>
                <a:ea typeface="メイリオ" panose="020B0604030504040204" pitchFamily="50" charset="-128"/>
                <a:cs typeface="メイリオ" panose="020B0604030504040204" pitchFamily="50" charset="-128"/>
              </a:rPr>
              <a:t>　　②</a:t>
            </a:r>
            <a:r>
              <a:rPr lang="en-US" altLang="ja-JP" sz="2400" dirty="0">
                <a:solidFill>
                  <a:schemeClr val="tx1">
                    <a:lumMod val="75000"/>
                    <a:lumOff val="25000"/>
                  </a:schemeClr>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400" dirty="0">
                <a:solidFill>
                  <a:schemeClr val="tx1">
                    <a:lumMod val="75000"/>
                    <a:lumOff val="25000"/>
                  </a:schemeClr>
                </a:solidFill>
                <a:latin typeface="メイリオ" panose="020B0604030504040204" pitchFamily="50" charset="-128"/>
                <a:ea typeface="メイリオ" panose="020B0604030504040204" pitchFamily="50" charset="-128"/>
                <a:cs typeface="メイリオ" panose="020B0604030504040204" pitchFamily="50" charset="-128"/>
              </a:rPr>
              <a:t>新設</a:t>
            </a:r>
            <a:r>
              <a:rPr lang="en-US" altLang="ja-JP" sz="2400" dirty="0">
                <a:solidFill>
                  <a:schemeClr val="tx1">
                    <a:lumMod val="75000"/>
                    <a:lumOff val="25000"/>
                  </a:schemeClr>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400" dirty="0">
                <a:solidFill>
                  <a:schemeClr val="tx1">
                    <a:lumMod val="75000"/>
                    <a:lumOff val="25000"/>
                  </a:schemeClr>
                </a:solidFill>
                <a:latin typeface="メイリオ" panose="020B0604030504040204" pitchFamily="50" charset="-128"/>
                <a:ea typeface="メイリオ" panose="020B0604030504040204" pitchFamily="50" charset="-128"/>
                <a:cs typeface="メイリオ" panose="020B0604030504040204" pitchFamily="50" charset="-128"/>
              </a:rPr>
              <a:t>相続時精算課税制度の非課税枠</a:t>
            </a:r>
          </a:p>
          <a:p>
            <a:pPr algn="l">
              <a:spcAft>
                <a:spcPts val="1295"/>
              </a:spcAft>
            </a:pPr>
            <a:r>
              <a:rPr lang="ja-JP" altLang="en-US" sz="2400" dirty="0">
                <a:solidFill>
                  <a:schemeClr val="tx1">
                    <a:lumMod val="75000"/>
                    <a:lumOff val="25000"/>
                  </a:schemeClr>
                </a:solidFill>
                <a:latin typeface="メイリオ" panose="020B0604030504040204" pitchFamily="50" charset="-128"/>
                <a:ea typeface="メイリオ" panose="020B0604030504040204" pitchFamily="50" charset="-128"/>
                <a:cs typeface="メイリオ" panose="020B0604030504040204" pitchFamily="50" charset="-128"/>
              </a:rPr>
              <a:t>　　③</a:t>
            </a:r>
            <a:r>
              <a:rPr lang="en-US" altLang="ja-JP" sz="2400" dirty="0">
                <a:solidFill>
                  <a:schemeClr val="tx1">
                    <a:lumMod val="75000"/>
                    <a:lumOff val="25000"/>
                  </a:schemeClr>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400" dirty="0">
                <a:solidFill>
                  <a:schemeClr val="tx1">
                    <a:lumMod val="75000"/>
                    <a:lumOff val="25000"/>
                  </a:schemeClr>
                </a:solidFill>
                <a:latin typeface="メイリオ" panose="020B0604030504040204" pitchFamily="50" charset="-128"/>
                <a:ea typeface="メイリオ" panose="020B0604030504040204" pitchFamily="50" charset="-128"/>
                <a:cs typeface="メイリオ" panose="020B0604030504040204" pitchFamily="50" charset="-128"/>
              </a:rPr>
              <a:t>期限延長</a:t>
            </a:r>
            <a:r>
              <a:rPr lang="en-US" altLang="ja-JP" sz="2400" dirty="0">
                <a:solidFill>
                  <a:schemeClr val="tx1">
                    <a:lumMod val="75000"/>
                    <a:lumOff val="25000"/>
                  </a:schemeClr>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400" dirty="0">
                <a:solidFill>
                  <a:schemeClr val="tx1">
                    <a:lumMod val="75000"/>
                    <a:lumOff val="25000"/>
                  </a:schemeClr>
                </a:solidFill>
                <a:latin typeface="メイリオ" panose="020B0604030504040204" pitchFamily="50" charset="-128"/>
                <a:ea typeface="メイリオ" panose="020B0604030504040204" pitchFamily="50" charset="-128"/>
                <a:cs typeface="メイリオ" panose="020B0604030504040204" pitchFamily="50" charset="-128"/>
              </a:rPr>
              <a:t>教育・結婚・子育て資金一括贈与の優遇</a:t>
            </a:r>
            <a:endParaRPr lang="en-US" altLang="ja-JP" sz="2400" dirty="0">
              <a:solidFill>
                <a:schemeClr val="tx1">
                  <a:lumMod val="75000"/>
                  <a:lumOff val="25000"/>
                </a:schemeClr>
              </a:solidFill>
              <a:latin typeface="メイリオ" panose="020B0604030504040204" pitchFamily="50" charset="-128"/>
              <a:ea typeface="メイリオ" panose="020B0604030504040204" pitchFamily="50" charset="-128"/>
              <a:cs typeface="メイリオ" panose="020B0604030504040204" pitchFamily="50" charset="-128"/>
            </a:endParaRPr>
          </a:p>
          <a:p>
            <a:pPr algn="l">
              <a:spcAft>
                <a:spcPts val="1295"/>
              </a:spcAft>
            </a:pPr>
            <a:r>
              <a:rPr lang="en-US" altLang="ja-JP" sz="3600" b="1" dirty="0">
                <a:solidFill>
                  <a:schemeClr val="tx1">
                    <a:lumMod val="75000"/>
                    <a:lumOff val="25000"/>
                  </a:schemeClr>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3600" b="1" dirty="0">
                <a:solidFill>
                  <a:schemeClr val="tx1">
                    <a:lumMod val="75000"/>
                    <a:lumOff val="25000"/>
                  </a:schemeClr>
                </a:solidFill>
                <a:latin typeface="メイリオ" panose="020B0604030504040204" pitchFamily="50" charset="-128"/>
                <a:ea typeface="メイリオ" panose="020B0604030504040204" pitchFamily="50" charset="-128"/>
                <a:cs typeface="メイリオ" panose="020B0604030504040204" pitchFamily="50" charset="-128"/>
              </a:rPr>
              <a:t>第３章</a:t>
            </a:r>
            <a:r>
              <a:rPr lang="en-US" altLang="ja-JP" sz="3600" b="1" dirty="0">
                <a:solidFill>
                  <a:schemeClr val="tx1">
                    <a:lumMod val="75000"/>
                    <a:lumOff val="25000"/>
                  </a:schemeClr>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3600" b="1" dirty="0">
                <a:solidFill>
                  <a:schemeClr val="tx1">
                    <a:lumMod val="75000"/>
                    <a:lumOff val="25000"/>
                  </a:schemeClr>
                </a:solidFill>
                <a:latin typeface="メイリオ" panose="020B0604030504040204" pitchFamily="50" charset="-128"/>
                <a:ea typeface="メイリオ" panose="020B0604030504040204" pitchFamily="50" charset="-128"/>
                <a:cs typeface="メイリオ" panose="020B0604030504040204" pitchFamily="50" charset="-128"/>
              </a:rPr>
              <a:t>まとめ</a:t>
            </a:r>
          </a:p>
        </p:txBody>
      </p:sp>
    </p:spTree>
    <p:extLst>
      <p:ext uri="{BB962C8B-B14F-4D97-AF65-F5344CB8AC3E}">
        <p14:creationId xmlns:p14="http://schemas.microsoft.com/office/powerpoint/2010/main" val="34415633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sp>
        <p:nvSpPr>
          <p:cNvPr id="3" name="Google Shape;59;p5">
            <a:extLst>
              <a:ext uri="{FF2B5EF4-FFF2-40B4-BE49-F238E27FC236}">
                <a16:creationId xmlns:a16="http://schemas.microsoft.com/office/drawing/2014/main" id="{6C57CAC1-1305-9AE6-905A-9BF2336D0B31}"/>
              </a:ext>
            </a:extLst>
          </p:cNvPr>
          <p:cNvSpPr txBox="1">
            <a:spLocks noGrp="1"/>
          </p:cNvSpPr>
          <p:nvPr>
            <p:ph type="title" idx="4294967295"/>
          </p:nvPr>
        </p:nvSpPr>
        <p:spPr>
          <a:xfrm>
            <a:off x="368451" y="2627709"/>
            <a:ext cx="9953323" cy="1940307"/>
          </a:xfrm>
          <a:prstGeom prst="rect">
            <a:avLst/>
          </a:prstGeom>
          <a:noFill/>
          <a:ln>
            <a:noFill/>
          </a:ln>
        </p:spPr>
        <p:txBody>
          <a:bodyPr spcFirstLastPara="1" wrap="square" lIns="98677" tIns="49325" rIns="98677" bIns="49325" anchor="b" anchorCtr="0">
            <a:noAutofit/>
          </a:bodyPr>
          <a:lstStyle/>
          <a:p>
            <a:pPr algn="ctr">
              <a:lnSpc>
                <a:spcPct val="120000"/>
              </a:lnSpc>
              <a:spcBef>
                <a:spcPts val="0"/>
              </a:spcBef>
              <a:buClr>
                <a:schemeClr val="lt1"/>
              </a:buClr>
              <a:buSzPts val="4400"/>
            </a:pPr>
            <a:r>
              <a:rPr lang="ja-JP" sz="4400" b="1" dirty="0">
                <a:solidFill>
                  <a:schemeClr val="lt1"/>
                </a:solidFill>
                <a:latin typeface="Meiryo"/>
                <a:ea typeface="Meiryo"/>
                <a:cs typeface="Meiryo"/>
                <a:sym typeface="Meiryo"/>
              </a:rPr>
              <a:t>【</a:t>
            </a:r>
            <a:r>
              <a:rPr lang="en-US" altLang="ja-JP" sz="4400" b="1" dirty="0">
                <a:solidFill>
                  <a:schemeClr val="lt1"/>
                </a:solidFill>
                <a:latin typeface="Meiryo"/>
                <a:ea typeface="Meiryo"/>
                <a:cs typeface="Meiryo"/>
                <a:sym typeface="Meiryo"/>
              </a:rPr>
              <a:t> </a:t>
            </a:r>
            <a:r>
              <a:rPr lang="ja-JP" sz="4400" b="1" dirty="0">
                <a:solidFill>
                  <a:schemeClr val="lt1"/>
                </a:solidFill>
                <a:latin typeface="Meiryo"/>
                <a:ea typeface="Meiryo"/>
                <a:cs typeface="Meiryo"/>
                <a:sym typeface="Meiryo"/>
              </a:rPr>
              <a:t>第１章</a:t>
            </a:r>
            <a:r>
              <a:rPr lang="en-US" altLang="ja-JP" sz="4400" b="1" dirty="0">
                <a:solidFill>
                  <a:schemeClr val="lt1"/>
                </a:solidFill>
                <a:latin typeface="Meiryo"/>
                <a:ea typeface="Meiryo"/>
                <a:cs typeface="Meiryo"/>
                <a:sym typeface="Meiryo"/>
              </a:rPr>
              <a:t> </a:t>
            </a:r>
            <a:r>
              <a:rPr lang="ja-JP" sz="4400" b="1" dirty="0">
                <a:solidFill>
                  <a:schemeClr val="lt1"/>
                </a:solidFill>
                <a:latin typeface="Meiryo"/>
                <a:ea typeface="Meiryo"/>
                <a:cs typeface="Meiryo"/>
                <a:sym typeface="Meiryo"/>
              </a:rPr>
              <a:t>】</a:t>
            </a:r>
            <a:br>
              <a:rPr lang="en-US" altLang="ja-JP" sz="4400" b="1" dirty="0">
                <a:solidFill>
                  <a:schemeClr val="lt1"/>
                </a:solidFill>
                <a:latin typeface="Meiryo"/>
                <a:ea typeface="Meiryo"/>
                <a:cs typeface="Meiryo"/>
                <a:sym typeface="Meiryo"/>
              </a:rPr>
            </a:br>
            <a:r>
              <a:rPr lang="ja-JP" altLang="en-US" sz="4400" b="1" dirty="0">
                <a:solidFill>
                  <a:schemeClr val="lt1"/>
                </a:solidFill>
              </a:rPr>
              <a:t>贈与税</a:t>
            </a:r>
            <a:r>
              <a:rPr lang="ja-JP" sz="4400" b="1" dirty="0">
                <a:solidFill>
                  <a:schemeClr val="lt1"/>
                </a:solidFill>
                <a:latin typeface="Meiryo"/>
                <a:ea typeface="Meiryo"/>
                <a:cs typeface="Meiryo"/>
                <a:sym typeface="Meiryo"/>
              </a:rPr>
              <a:t>の基本</a:t>
            </a:r>
            <a:endParaRPr sz="44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タイトル 1"/>
          <p:cNvSpPr txBox="1">
            <a:spLocks/>
          </p:cNvSpPr>
          <p:nvPr/>
        </p:nvSpPr>
        <p:spPr>
          <a:xfrm>
            <a:off x="889868" y="1258888"/>
            <a:ext cx="8920882" cy="2331605"/>
          </a:xfrm>
          <a:prstGeom prst="rect">
            <a:avLst/>
          </a:prstGeom>
        </p:spPr>
        <p:txBody>
          <a:bodyPr/>
          <a:lstStyle>
            <a:lvl1pPr algn="ctr" defTabSz="914400" rtl="0" eaLnBrk="1" latinLnBrk="0" hangingPunct="1">
              <a:spcBef>
                <a:spcPct val="0"/>
              </a:spcBef>
              <a:buNone/>
              <a:defRPr kumimoji="1" sz="4400" kern="1200">
                <a:solidFill>
                  <a:srgbClr val="FFFFFF"/>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pPr algn="l">
              <a:lnSpc>
                <a:spcPct val="110000"/>
              </a:lnSpc>
            </a:pPr>
            <a:r>
              <a:rPr lang="ja-JP" altLang="en-US" sz="2400" dirty="0">
                <a:solidFill>
                  <a:schemeClr val="tx1">
                    <a:lumMod val="75000"/>
                    <a:lumOff val="25000"/>
                  </a:schemeClr>
                </a:solidFill>
                <a:latin typeface="+mn-ea"/>
                <a:ea typeface="+mn-ea"/>
              </a:rPr>
              <a:t>１年間（毎年１月１日～</a:t>
            </a:r>
            <a:r>
              <a:rPr lang="en-US" altLang="ja-JP" sz="2400" dirty="0">
                <a:solidFill>
                  <a:schemeClr val="tx1">
                    <a:lumMod val="75000"/>
                    <a:lumOff val="25000"/>
                  </a:schemeClr>
                </a:solidFill>
                <a:latin typeface="+mn-ea"/>
                <a:ea typeface="+mn-ea"/>
              </a:rPr>
              <a:t>12</a:t>
            </a:r>
            <a:r>
              <a:rPr lang="ja-JP" altLang="en-US" sz="2400" dirty="0">
                <a:solidFill>
                  <a:schemeClr val="tx1">
                    <a:lumMod val="75000"/>
                    <a:lumOff val="25000"/>
                  </a:schemeClr>
                </a:solidFill>
                <a:latin typeface="+mn-ea"/>
                <a:ea typeface="+mn-ea"/>
              </a:rPr>
              <a:t>月</a:t>
            </a:r>
            <a:r>
              <a:rPr lang="en-US" altLang="ja-JP" sz="2400" dirty="0">
                <a:solidFill>
                  <a:schemeClr val="tx1">
                    <a:lumMod val="75000"/>
                    <a:lumOff val="25000"/>
                  </a:schemeClr>
                </a:solidFill>
                <a:latin typeface="+mn-ea"/>
                <a:ea typeface="+mn-ea"/>
              </a:rPr>
              <a:t>31</a:t>
            </a:r>
            <a:r>
              <a:rPr lang="ja-JP" altLang="en-US" sz="2400" dirty="0">
                <a:solidFill>
                  <a:schemeClr val="tx1">
                    <a:lumMod val="75000"/>
                    <a:lumOff val="25000"/>
                  </a:schemeClr>
                </a:solidFill>
                <a:latin typeface="+mn-ea"/>
                <a:ea typeface="+mn-ea"/>
              </a:rPr>
              <a:t>日）の贈与額が</a:t>
            </a:r>
            <a:r>
              <a:rPr lang="en-US" altLang="ja-JP" sz="2400" dirty="0">
                <a:solidFill>
                  <a:schemeClr val="tx1">
                    <a:lumMod val="75000"/>
                    <a:lumOff val="25000"/>
                  </a:schemeClr>
                </a:solidFill>
                <a:latin typeface="+mn-ea"/>
                <a:ea typeface="+mn-ea"/>
              </a:rPr>
              <a:t>110</a:t>
            </a:r>
            <a:r>
              <a:rPr lang="ja-JP" altLang="en-US" sz="2400" dirty="0">
                <a:solidFill>
                  <a:schemeClr val="tx1">
                    <a:lumMod val="75000"/>
                    <a:lumOff val="25000"/>
                  </a:schemeClr>
                </a:solidFill>
                <a:latin typeface="+mn-ea"/>
                <a:ea typeface="+mn-ea"/>
              </a:rPr>
              <a:t>万円以下だった場合、贈与税がかからない仕組みを利用した贈与の方法です。 </a:t>
            </a:r>
            <a:endParaRPr lang="en-US" altLang="ja-JP" sz="2400" dirty="0">
              <a:solidFill>
                <a:schemeClr val="tx1">
                  <a:lumMod val="75000"/>
                  <a:lumOff val="25000"/>
                </a:schemeClr>
              </a:solidFill>
              <a:latin typeface="+mn-ea"/>
              <a:ea typeface="+mn-ea"/>
            </a:endParaRPr>
          </a:p>
          <a:p>
            <a:pPr algn="l">
              <a:lnSpc>
                <a:spcPct val="110000"/>
              </a:lnSpc>
            </a:pPr>
            <a:endParaRPr lang="en-US" altLang="ja-JP" sz="2400" dirty="0">
              <a:solidFill>
                <a:schemeClr val="tx1">
                  <a:lumMod val="75000"/>
                  <a:lumOff val="25000"/>
                </a:schemeClr>
              </a:solidFill>
              <a:latin typeface="+mn-ea"/>
              <a:ea typeface="+mn-ea"/>
            </a:endParaRPr>
          </a:p>
          <a:p>
            <a:pPr algn="l">
              <a:lnSpc>
                <a:spcPct val="110000"/>
              </a:lnSpc>
            </a:pPr>
            <a:r>
              <a:rPr lang="ja-JP" altLang="en-US" sz="2400" dirty="0">
                <a:solidFill>
                  <a:schemeClr val="tx1">
                    <a:lumMod val="75000"/>
                    <a:lumOff val="25000"/>
                  </a:schemeClr>
                </a:solidFill>
                <a:latin typeface="+mn-ea"/>
                <a:ea typeface="+mn-ea"/>
              </a:rPr>
              <a:t>つまり、</a:t>
            </a:r>
            <a:r>
              <a:rPr lang="ja-JP" altLang="en-US" sz="2400" b="1" dirty="0">
                <a:solidFill>
                  <a:srgbClr val="FF0000"/>
                </a:solidFill>
                <a:latin typeface="+mn-ea"/>
                <a:ea typeface="+mn-ea"/>
              </a:rPr>
              <a:t>贈与税は毎年</a:t>
            </a:r>
            <a:r>
              <a:rPr lang="en-US" altLang="ja-JP" sz="2400" b="1" dirty="0">
                <a:solidFill>
                  <a:srgbClr val="FF0000"/>
                </a:solidFill>
                <a:latin typeface="+mn-ea"/>
                <a:ea typeface="+mn-ea"/>
              </a:rPr>
              <a:t>110</a:t>
            </a:r>
            <a:r>
              <a:rPr lang="ja-JP" altLang="en-US" sz="2400" b="1" dirty="0">
                <a:solidFill>
                  <a:srgbClr val="FF0000"/>
                </a:solidFill>
                <a:latin typeface="+mn-ea"/>
                <a:ea typeface="+mn-ea"/>
              </a:rPr>
              <a:t>万円までかかりません。</a:t>
            </a:r>
          </a:p>
        </p:txBody>
      </p:sp>
      <p:pic>
        <p:nvPicPr>
          <p:cNvPr id="2" name="図 1">
            <a:extLst>
              <a:ext uri="{FF2B5EF4-FFF2-40B4-BE49-F238E27FC236}">
                <a16:creationId xmlns:a16="http://schemas.microsoft.com/office/drawing/2014/main" id="{326708FE-AB8F-7D1A-AD28-FE08C5A45BB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66112" y="4257217"/>
            <a:ext cx="2428281" cy="2853528"/>
          </a:xfrm>
          <a:prstGeom prst="rect">
            <a:avLst/>
          </a:prstGeom>
        </p:spPr>
      </p:pic>
      <p:sp>
        <p:nvSpPr>
          <p:cNvPr id="12" name="タイトル 4">
            <a:extLst>
              <a:ext uri="{FF2B5EF4-FFF2-40B4-BE49-F238E27FC236}">
                <a16:creationId xmlns:a16="http://schemas.microsoft.com/office/drawing/2014/main" id="{57F5B6F3-B343-92E3-EF27-780EF5EDEE46}"/>
              </a:ext>
            </a:extLst>
          </p:cNvPr>
          <p:cNvSpPr>
            <a:spLocks noGrp="1"/>
          </p:cNvSpPr>
          <p:nvPr>
            <p:ph type="title"/>
          </p:nvPr>
        </p:nvSpPr>
        <p:spPr/>
        <p:txBody>
          <a:bodyPr>
            <a:normAutofit/>
          </a:bodyPr>
          <a:lstStyle/>
          <a:p>
            <a:r>
              <a:rPr lang="ja-JP" altLang="en-US" b="1" dirty="0">
                <a:solidFill>
                  <a:schemeClr val="bg1"/>
                </a:solidFill>
              </a:rPr>
              <a:t>暦年贈与とは</a:t>
            </a:r>
          </a:p>
        </p:txBody>
      </p:sp>
    </p:spTree>
    <p:extLst>
      <p:ext uri="{BB962C8B-B14F-4D97-AF65-F5344CB8AC3E}">
        <p14:creationId xmlns:p14="http://schemas.microsoft.com/office/powerpoint/2010/main" val="1109229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1D00CFBA-7726-D29A-C455-0EBDC801A8F9}"/>
              </a:ext>
            </a:extLst>
          </p:cNvPr>
          <p:cNvSpPr>
            <a:spLocks noGrp="1"/>
          </p:cNvSpPr>
          <p:nvPr>
            <p:ph type="title"/>
          </p:nvPr>
        </p:nvSpPr>
        <p:spPr/>
        <p:txBody>
          <a:bodyPr>
            <a:noAutofit/>
          </a:bodyPr>
          <a:lstStyle/>
          <a:p>
            <a:r>
              <a:rPr lang="ja-JP" altLang="en-US" b="1" dirty="0">
                <a:solidFill>
                  <a:schemeClr val="bg1"/>
                </a:solidFill>
              </a:rPr>
              <a:t>暦年贈与とは</a:t>
            </a:r>
            <a:endParaRPr lang="ja-JP" altLang="en-US" dirty="0"/>
          </a:p>
        </p:txBody>
      </p:sp>
      <p:sp>
        <p:nvSpPr>
          <p:cNvPr id="28" name="正方形/長方形 27">
            <a:extLst>
              <a:ext uri="{FF2B5EF4-FFF2-40B4-BE49-F238E27FC236}">
                <a16:creationId xmlns:a16="http://schemas.microsoft.com/office/drawing/2014/main" id="{440C4AC9-38C3-45F2-8B1C-68FA8FE2F87E}"/>
              </a:ext>
            </a:extLst>
          </p:cNvPr>
          <p:cNvSpPr/>
          <p:nvPr/>
        </p:nvSpPr>
        <p:spPr bwMode="gray">
          <a:xfrm>
            <a:off x="689764" y="1331565"/>
            <a:ext cx="9309725" cy="912010"/>
          </a:xfrm>
          <a:prstGeom prst="rect">
            <a:avLst/>
          </a:prstGeom>
          <a:solidFill>
            <a:schemeClr val="accent2"/>
          </a:solidFill>
          <a:ln>
            <a:noFill/>
          </a:ln>
          <a:effectLst/>
        </p:spPr>
        <p:style>
          <a:lnRef idx="3">
            <a:schemeClr val="lt1"/>
          </a:lnRef>
          <a:fillRef idx="1">
            <a:schemeClr val="accent5"/>
          </a:fillRef>
          <a:effectRef idx="1">
            <a:schemeClr val="accent5"/>
          </a:effectRef>
          <a:fontRef idx="minor">
            <a:schemeClr val="lt1"/>
          </a:fontRef>
        </p:style>
        <p:txBody>
          <a:bodyPr rtlCol="0" anchor="ctr"/>
          <a:lstStyle/>
          <a:p>
            <a:pPr algn="ctr"/>
            <a:endParaRPr lang="ja-JP" altLang="en-US" sz="1585" dirty="0">
              <a:latin typeface="メイリオ" panose="020B0604030504040204" pitchFamily="50" charset="-128"/>
              <a:ea typeface="メイリオ" panose="020B0604030504040204" pitchFamily="50" charset="-128"/>
            </a:endParaRPr>
          </a:p>
        </p:txBody>
      </p:sp>
      <p:sp>
        <p:nvSpPr>
          <p:cNvPr id="31" name="正方形/長方形 30">
            <a:extLst>
              <a:ext uri="{FF2B5EF4-FFF2-40B4-BE49-F238E27FC236}">
                <a16:creationId xmlns:a16="http://schemas.microsoft.com/office/drawing/2014/main" id="{5501D10B-FCC3-4815-AD07-5EBA845E94E6}"/>
              </a:ext>
            </a:extLst>
          </p:cNvPr>
          <p:cNvSpPr/>
          <p:nvPr/>
        </p:nvSpPr>
        <p:spPr bwMode="gray">
          <a:xfrm>
            <a:off x="689765" y="1287089"/>
            <a:ext cx="9309724" cy="4866410"/>
          </a:xfrm>
          <a:prstGeom prst="rect">
            <a:avLst/>
          </a:prstGeom>
          <a:noFill/>
          <a:ln w="76200">
            <a:solidFill>
              <a:schemeClr val="accent2"/>
            </a:solidFill>
          </a:ln>
          <a:effectLst/>
        </p:spPr>
        <p:style>
          <a:lnRef idx="3">
            <a:schemeClr val="lt1"/>
          </a:lnRef>
          <a:fillRef idx="1">
            <a:schemeClr val="accent5"/>
          </a:fillRef>
          <a:effectRef idx="1">
            <a:schemeClr val="accent5"/>
          </a:effectRef>
          <a:fontRef idx="minor">
            <a:schemeClr val="lt1"/>
          </a:fontRef>
        </p:style>
        <p:txBody>
          <a:bodyPr rtlCol="0" anchor="ctr"/>
          <a:lstStyle/>
          <a:p>
            <a:pPr algn="ctr"/>
            <a:endParaRPr lang="ja-JP" altLang="en-US" sz="1585" dirty="0">
              <a:latin typeface="メイリオ" panose="020B0604030504040204" pitchFamily="50" charset="-128"/>
              <a:ea typeface="メイリオ" panose="020B0604030504040204" pitchFamily="50" charset="-128"/>
            </a:endParaRPr>
          </a:p>
        </p:txBody>
      </p:sp>
      <p:sp>
        <p:nvSpPr>
          <p:cNvPr id="8" name="テキスト ボックス 7">
            <a:extLst>
              <a:ext uri="{FF2B5EF4-FFF2-40B4-BE49-F238E27FC236}">
                <a16:creationId xmlns:a16="http://schemas.microsoft.com/office/drawing/2014/main" id="{1C82B482-A5EA-49EB-BEE9-4E2652436A33}"/>
              </a:ext>
            </a:extLst>
          </p:cNvPr>
          <p:cNvSpPr txBox="1"/>
          <p:nvPr/>
        </p:nvSpPr>
        <p:spPr bwMode="gray">
          <a:xfrm>
            <a:off x="1370318" y="1397034"/>
            <a:ext cx="7821811" cy="695575"/>
          </a:xfrm>
          <a:prstGeom prst="rect">
            <a:avLst/>
          </a:prstGeom>
          <a:noFill/>
        </p:spPr>
        <p:txBody>
          <a:bodyPr wrap="square" rtlCol="0">
            <a:spAutoFit/>
          </a:bodyPr>
          <a:lstStyle/>
          <a:p>
            <a:pPr>
              <a:lnSpc>
                <a:spcPct val="130000"/>
              </a:lnSpc>
            </a:pPr>
            <a:r>
              <a:rPr lang="ja-JP" altLang="en-US" sz="3200" b="1" dirty="0">
                <a:solidFill>
                  <a:schemeClr val="bg1">
                    <a:lumMod val="95000"/>
                  </a:schemeClr>
                </a:solidFill>
                <a:latin typeface="+mj-ea"/>
                <a:ea typeface="+mj-ea"/>
              </a:rPr>
              <a:t>あげる側　</a:t>
            </a:r>
            <a:r>
              <a:rPr lang="en-US" altLang="ja-JP" sz="3200" b="1" dirty="0">
                <a:solidFill>
                  <a:schemeClr val="bg1">
                    <a:lumMod val="95000"/>
                  </a:schemeClr>
                </a:solidFill>
                <a:latin typeface="+mj-ea"/>
                <a:ea typeface="+mj-ea"/>
              </a:rPr>
              <a:t> </a:t>
            </a:r>
            <a:r>
              <a:rPr lang="en-US" altLang="ja-JP" sz="2400" b="1" dirty="0">
                <a:solidFill>
                  <a:schemeClr val="bg1">
                    <a:lumMod val="95000"/>
                  </a:schemeClr>
                </a:solidFill>
                <a:latin typeface="+mj-ea"/>
                <a:ea typeface="+mj-ea"/>
              </a:rPr>
              <a:t>110</a:t>
            </a:r>
            <a:r>
              <a:rPr lang="ja-JP" altLang="en-US" sz="2400" b="1" dirty="0">
                <a:solidFill>
                  <a:schemeClr val="bg1">
                    <a:lumMod val="95000"/>
                  </a:schemeClr>
                </a:solidFill>
                <a:latin typeface="+mj-ea"/>
                <a:ea typeface="+mj-ea"/>
              </a:rPr>
              <a:t>万円ずつ、何人にでも贈与可能</a:t>
            </a:r>
            <a:endParaRPr lang="ja-JP" altLang="en-US" sz="2590" b="1" dirty="0">
              <a:solidFill>
                <a:schemeClr val="bg1">
                  <a:lumMod val="95000"/>
                </a:schemeClr>
              </a:solidFill>
              <a:latin typeface="+mj-ea"/>
              <a:ea typeface="+mj-ea"/>
            </a:endParaRPr>
          </a:p>
        </p:txBody>
      </p:sp>
      <p:pic>
        <p:nvPicPr>
          <p:cNvPr id="2" name="図 1">
            <a:extLst>
              <a:ext uri="{FF2B5EF4-FFF2-40B4-BE49-F238E27FC236}">
                <a16:creationId xmlns:a16="http://schemas.microsoft.com/office/drawing/2014/main" id="{0E98F46C-CF26-64C2-0527-EAA2F36C353D}"/>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13435"/>
          <a:stretch/>
        </p:blipFill>
        <p:spPr>
          <a:xfrm>
            <a:off x="5110170" y="4681628"/>
            <a:ext cx="699404" cy="1018614"/>
          </a:xfrm>
          <a:prstGeom prst="rect">
            <a:avLst/>
          </a:prstGeom>
        </p:spPr>
      </p:pic>
      <p:pic>
        <p:nvPicPr>
          <p:cNvPr id="6" name="図 5">
            <a:extLst>
              <a:ext uri="{FF2B5EF4-FFF2-40B4-BE49-F238E27FC236}">
                <a16:creationId xmlns:a16="http://schemas.microsoft.com/office/drawing/2014/main" id="{3437959B-5B73-E57F-E184-904BFDEBD14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b="13004"/>
          <a:stretch/>
        </p:blipFill>
        <p:spPr>
          <a:xfrm>
            <a:off x="5110170" y="3512263"/>
            <a:ext cx="699404" cy="1095204"/>
          </a:xfrm>
          <a:prstGeom prst="rect">
            <a:avLst/>
          </a:prstGeom>
        </p:spPr>
      </p:pic>
      <p:pic>
        <p:nvPicPr>
          <p:cNvPr id="10" name="図 9">
            <a:extLst>
              <a:ext uri="{FF2B5EF4-FFF2-40B4-BE49-F238E27FC236}">
                <a16:creationId xmlns:a16="http://schemas.microsoft.com/office/drawing/2014/main" id="{256D9B0B-7FCB-1A18-F41F-A21562349AE7}"/>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b="21844"/>
          <a:stretch/>
        </p:blipFill>
        <p:spPr>
          <a:xfrm>
            <a:off x="5122736" y="2335977"/>
            <a:ext cx="674273" cy="1092176"/>
          </a:xfrm>
          <a:prstGeom prst="rect">
            <a:avLst/>
          </a:prstGeom>
        </p:spPr>
      </p:pic>
      <p:cxnSp>
        <p:nvCxnSpPr>
          <p:cNvPr id="11" name="カギ線コネクタ 138">
            <a:extLst>
              <a:ext uri="{FF2B5EF4-FFF2-40B4-BE49-F238E27FC236}">
                <a16:creationId xmlns:a16="http://schemas.microsoft.com/office/drawing/2014/main" id="{5E83A37E-D98B-E1E2-1C1E-4916053A6603}"/>
              </a:ext>
            </a:extLst>
          </p:cNvPr>
          <p:cNvCxnSpPr/>
          <p:nvPr/>
        </p:nvCxnSpPr>
        <p:spPr>
          <a:xfrm flipV="1">
            <a:off x="1802781" y="2899957"/>
            <a:ext cx="3186173" cy="1149959"/>
          </a:xfrm>
          <a:prstGeom prst="bentConnector3">
            <a:avLst>
              <a:gd name="adj1" fmla="val 31481"/>
            </a:avLst>
          </a:prstGeom>
          <a:ln w="762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12" name="カギ線コネクタ 140">
            <a:extLst>
              <a:ext uri="{FF2B5EF4-FFF2-40B4-BE49-F238E27FC236}">
                <a16:creationId xmlns:a16="http://schemas.microsoft.com/office/drawing/2014/main" id="{067D4BEB-11CF-21C8-EEB7-5C667702B24F}"/>
              </a:ext>
            </a:extLst>
          </p:cNvPr>
          <p:cNvCxnSpPr/>
          <p:nvPr/>
        </p:nvCxnSpPr>
        <p:spPr>
          <a:xfrm>
            <a:off x="1802781" y="4049916"/>
            <a:ext cx="3186173" cy="1162348"/>
          </a:xfrm>
          <a:prstGeom prst="bentConnector3">
            <a:avLst>
              <a:gd name="adj1" fmla="val 31584"/>
            </a:avLst>
          </a:prstGeom>
          <a:ln w="762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13" name="直線矢印コネクタ 12">
            <a:extLst>
              <a:ext uri="{FF2B5EF4-FFF2-40B4-BE49-F238E27FC236}">
                <a16:creationId xmlns:a16="http://schemas.microsoft.com/office/drawing/2014/main" id="{BB5AF5B6-73FA-E226-B4A7-8B5C05718D17}"/>
              </a:ext>
            </a:extLst>
          </p:cNvPr>
          <p:cNvCxnSpPr/>
          <p:nvPr/>
        </p:nvCxnSpPr>
        <p:spPr>
          <a:xfrm>
            <a:off x="1802781" y="4049916"/>
            <a:ext cx="3186173" cy="6194"/>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pic>
        <p:nvPicPr>
          <p:cNvPr id="22" name="図 21">
            <a:extLst>
              <a:ext uri="{FF2B5EF4-FFF2-40B4-BE49-F238E27FC236}">
                <a16:creationId xmlns:a16="http://schemas.microsoft.com/office/drawing/2014/main" id="{70FE64AB-0F02-7C01-6DD7-17E82B32B651}"/>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5996" t="28411" b="16231"/>
          <a:stretch/>
        </p:blipFill>
        <p:spPr>
          <a:xfrm>
            <a:off x="3503837" y="2503368"/>
            <a:ext cx="1023327" cy="602623"/>
          </a:xfrm>
          <a:prstGeom prst="rect">
            <a:avLst/>
          </a:prstGeom>
        </p:spPr>
      </p:pic>
      <p:sp>
        <p:nvSpPr>
          <p:cNvPr id="23" name="コンテンツ プレースホルダー 2">
            <a:extLst>
              <a:ext uri="{FF2B5EF4-FFF2-40B4-BE49-F238E27FC236}">
                <a16:creationId xmlns:a16="http://schemas.microsoft.com/office/drawing/2014/main" id="{B7309D6D-EB8A-AFC9-7042-7EAF8230332A}"/>
              </a:ext>
            </a:extLst>
          </p:cNvPr>
          <p:cNvSpPr txBox="1">
            <a:spLocks/>
          </p:cNvSpPr>
          <p:nvPr/>
        </p:nvSpPr>
        <p:spPr>
          <a:xfrm>
            <a:off x="3268710" y="3023455"/>
            <a:ext cx="1476260" cy="430887"/>
          </a:xfrm>
          <a:prstGeom prst="rect">
            <a:avLst/>
          </a:prstGeom>
        </p:spPr>
        <p:txBody>
          <a:bodyPr wrap="square">
            <a:spAutoFit/>
          </a:bodyPr>
          <a:lstStyle>
            <a:lvl1pPr marL="251711" indent="-251711" algn="l" defTabSz="1006846" rtl="0" eaLnBrk="1" latinLnBrk="0" hangingPunct="1">
              <a:lnSpc>
                <a:spcPct val="130000"/>
              </a:lnSpc>
              <a:spcBef>
                <a:spcPts val="0"/>
              </a:spcBef>
              <a:buFont typeface="Arial" panose="020B0604020202020204" pitchFamily="34" charset="0"/>
              <a:buChar char="•"/>
              <a:defRPr kumimoji="1" sz="3200" kern="1200">
                <a:solidFill>
                  <a:schemeClr val="tx1">
                    <a:lumMod val="85000"/>
                    <a:lumOff val="15000"/>
                  </a:schemeClr>
                </a:solidFill>
                <a:latin typeface="+mn-ea"/>
                <a:ea typeface="+mn-ea"/>
                <a:cs typeface="+mn-cs"/>
              </a:defRPr>
            </a:lvl1pPr>
            <a:lvl2pPr marL="755134" indent="-251711" algn="l" defTabSz="1006846" rtl="0" eaLnBrk="1" latinLnBrk="0" hangingPunct="1">
              <a:lnSpc>
                <a:spcPct val="130000"/>
              </a:lnSpc>
              <a:spcBef>
                <a:spcPts val="0"/>
              </a:spcBef>
              <a:buFont typeface="Arial" panose="020B0604020202020204" pitchFamily="34" charset="0"/>
              <a:buChar char="•"/>
              <a:defRPr kumimoji="1" sz="2800" kern="1200">
                <a:solidFill>
                  <a:schemeClr val="tx1">
                    <a:lumMod val="85000"/>
                    <a:lumOff val="15000"/>
                  </a:schemeClr>
                </a:solidFill>
                <a:latin typeface="+mn-ea"/>
                <a:ea typeface="+mn-ea"/>
                <a:cs typeface="+mn-cs"/>
              </a:defRPr>
            </a:lvl2pPr>
            <a:lvl3pPr marL="1258557" indent="-251711" algn="l" defTabSz="1006846" rtl="0" eaLnBrk="1" latinLnBrk="0" hangingPunct="1">
              <a:lnSpc>
                <a:spcPct val="130000"/>
              </a:lnSpc>
              <a:spcBef>
                <a:spcPts val="0"/>
              </a:spcBef>
              <a:buFont typeface="Arial" panose="020B0604020202020204" pitchFamily="34" charset="0"/>
              <a:buChar char="•"/>
              <a:defRPr kumimoji="1" sz="2400" kern="1200">
                <a:solidFill>
                  <a:schemeClr val="tx1">
                    <a:lumMod val="85000"/>
                    <a:lumOff val="15000"/>
                  </a:schemeClr>
                </a:solidFill>
                <a:latin typeface="+mn-ea"/>
                <a:ea typeface="+mn-ea"/>
                <a:cs typeface="+mn-cs"/>
              </a:defRPr>
            </a:lvl3pPr>
            <a:lvl4pPr marL="1761980" indent="-251711" algn="l" defTabSz="1006846" rtl="0" eaLnBrk="1" latinLnBrk="0" hangingPunct="1">
              <a:lnSpc>
                <a:spcPct val="130000"/>
              </a:lnSpc>
              <a:spcBef>
                <a:spcPts val="0"/>
              </a:spcBef>
              <a:buFont typeface="Arial" panose="020B0604020202020204" pitchFamily="34" charset="0"/>
              <a:buChar char="•"/>
              <a:defRPr kumimoji="1" sz="2000" kern="1200">
                <a:solidFill>
                  <a:schemeClr val="tx1">
                    <a:lumMod val="85000"/>
                    <a:lumOff val="15000"/>
                  </a:schemeClr>
                </a:solidFill>
                <a:latin typeface="+mn-ea"/>
                <a:ea typeface="+mn-ea"/>
                <a:cs typeface="+mn-cs"/>
              </a:defRPr>
            </a:lvl4pPr>
            <a:lvl5pPr marL="2265403" indent="-251711" algn="l" defTabSz="1006846" rtl="0" eaLnBrk="1" latinLnBrk="0" hangingPunct="1">
              <a:lnSpc>
                <a:spcPct val="130000"/>
              </a:lnSpc>
              <a:spcBef>
                <a:spcPts val="0"/>
              </a:spcBef>
              <a:buFont typeface="Arial" panose="020B0604020202020204" pitchFamily="34" charset="0"/>
              <a:buChar char="•"/>
              <a:defRPr kumimoji="1" sz="2000" kern="1200">
                <a:solidFill>
                  <a:schemeClr val="tx1">
                    <a:lumMod val="85000"/>
                    <a:lumOff val="15000"/>
                  </a:schemeClr>
                </a:solidFill>
                <a:latin typeface="+mn-ea"/>
                <a:ea typeface="+mn-ea"/>
                <a:cs typeface="+mn-cs"/>
              </a:defRPr>
            </a:lvl5pPr>
            <a:lvl6pPr marL="2768826" indent="-251711" algn="l" defTabSz="1006846" rtl="0" eaLnBrk="1" latinLnBrk="0" hangingPunct="1">
              <a:lnSpc>
                <a:spcPct val="90000"/>
              </a:lnSpc>
              <a:spcBef>
                <a:spcPts val="551"/>
              </a:spcBef>
              <a:buFont typeface="Arial" panose="020B0604020202020204" pitchFamily="34" charset="0"/>
              <a:buChar char="•"/>
              <a:defRPr kumimoji="1" sz="1982" kern="1200">
                <a:solidFill>
                  <a:schemeClr val="tx1"/>
                </a:solidFill>
                <a:latin typeface="+mn-lt"/>
                <a:ea typeface="+mn-ea"/>
                <a:cs typeface="+mn-cs"/>
              </a:defRPr>
            </a:lvl6pPr>
            <a:lvl7pPr marL="3272249" indent="-251711" algn="l" defTabSz="1006846" rtl="0" eaLnBrk="1" latinLnBrk="0" hangingPunct="1">
              <a:lnSpc>
                <a:spcPct val="90000"/>
              </a:lnSpc>
              <a:spcBef>
                <a:spcPts val="551"/>
              </a:spcBef>
              <a:buFont typeface="Arial" panose="020B0604020202020204" pitchFamily="34" charset="0"/>
              <a:buChar char="•"/>
              <a:defRPr kumimoji="1" sz="1982" kern="1200">
                <a:solidFill>
                  <a:schemeClr val="tx1"/>
                </a:solidFill>
                <a:latin typeface="+mn-lt"/>
                <a:ea typeface="+mn-ea"/>
                <a:cs typeface="+mn-cs"/>
              </a:defRPr>
            </a:lvl7pPr>
            <a:lvl8pPr marL="3775672" indent="-251711" algn="l" defTabSz="1006846" rtl="0" eaLnBrk="1" latinLnBrk="0" hangingPunct="1">
              <a:lnSpc>
                <a:spcPct val="90000"/>
              </a:lnSpc>
              <a:spcBef>
                <a:spcPts val="551"/>
              </a:spcBef>
              <a:buFont typeface="Arial" panose="020B0604020202020204" pitchFamily="34" charset="0"/>
              <a:buChar char="•"/>
              <a:defRPr kumimoji="1" sz="1982" kern="1200">
                <a:solidFill>
                  <a:schemeClr val="tx1"/>
                </a:solidFill>
                <a:latin typeface="+mn-lt"/>
                <a:ea typeface="+mn-ea"/>
                <a:cs typeface="+mn-cs"/>
              </a:defRPr>
            </a:lvl8pPr>
            <a:lvl9pPr marL="4279095" indent="-251711" algn="l" defTabSz="1006846" rtl="0" eaLnBrk="1" latinLnBrk="0" hangingPunct="1">
              <a:lnSpc>
                <a:spcPct val="90000"/>
              </a:lnSpc>
              <a:spcBef>
                <a:spcPts val="551"/>
              </a:spcBef>
              <a:buFont typeface="Arial" panose="020B0604020202020204" pitchFamily="34" charset="0"/>
              <a:buChar char="•"/>
              <a:defRPr kumimoji="1" sz="1982" kern="1200">
                <a:solidFill>
                  <a:schemeClr val="tx1"/>
                </a:solidFill>
                <a:latin typeface="+mn-lt"/>
                <a:ea typeface="+mn-ea"/>
                <a:cs typeface="+mn-cs"/>
              </a:defRPr>
            </a:lvl9pPr>
          </a:lstStyle>
          <a:p>
            <a:pPr marL="0" indent="0" algn="ctr">
              <a:lnSpc>
                <a:spcPct val="110000"/>
              </a:lnSpc>
              <a:buNone/>
            </a:pPr>
            <a:r>
              <a:rPr lang="en-US" altLang="ja-JP" sz="2000" b="1" dirty="0"/>
              <a:t>110</a:t>
            </a:r>
            <a:r>
              <a:rPr lang="ja-JP" altLang="en-US" sz="2000" b="1" dirty="0"/>
              <a:t>万円</a:t>
            </a:r>
            <a:endParaRPr lang="en-US" altLang="ja-JP" sz="2000" b="1" dirty="0"/>
          </a:p>
        </p:txBody>
      </p:sp>
      <p:pic>
        <p:nvPicPr>
          <p:cNvPr id="24" name="図 23">
            <a:extLst>
              <a:ext uri="{FF2B5EF4-FFF2-40B4-BE49-F238E27FC236}">
                <a16:creationId xmlns:a16="http://schemas.microsoft.com/office/drawing/2014/main" id="{3D3AE987-4139-784A-E8CE-9CC853EBBE49}"/>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5996" t="28411" b="16231"/>
          <a:stretch/>
        </p:blipFill>
        <p:spPr>
          <a:xfrm>
            <a:off x="3503837" y="3659522"/>
            <a:ext cx="1023327" cy="602623"/>
          </a:xfrm>
          <a:prstGeom prst="rect">
            <a:avLst/>
          </a:prstGeom>
        </p:spPr>
      </p:pic>
      <p:sp>
        <p:nvSpPr>
          <p:cNvPr id="25" name="コンテンツ プレースホルダー 2">
            <a:extLst>
              <a:ext uri="{FF2B5EF4-FFF2-40B4-BE49-F238E27FC236}">
                <a16:creationId xmlns:a16="http://schemas.microsoft.com/office/drawing/2014/main" id="{06556477-5599-6AF1-B236-83E5CE948354}"/>
              </a:ext>
            </a:extLst>
          </p:cNvPr>
          <p:cNvSpPr txBox="1">
            <a:spLocks/>
          </p:cNvSpPr>
          <p:nvPr/>
        </p:nvSpPr>
        <p:spPr>
          <a:xfrm>
            <a:off x="3268710" y="4179609"/>
            <a:ext cx="1476260" cy="430887"/>
          </a:xfrm>
          <a:prstGeom prst="rect">
            <a:avLst/>
          </a:prstGeom>
        </p:spPr>
        <p:txBody>
          <a:bodyPr wrap="square">
            <a:spAutoFit/>
          </a:bodyPr>
          <a:lstStyle>
            <a:lvl1pPr marL="251711" indent="-251711" algn="l" defTabSz="1006846" rtl="0" eaLnBrk="1" latinLnBrk="0" hangingPunct="1">
              <a:lnSpc>
                <a:spcPct val="130000"/>
              </a:lnSpc>
              <a:spcBef>
                <a:spcPts val="0"/>
              </a:spcBef>
              <a:buFont typeface="Arial" panose="020B0604020202020204" pitchFamily="34" charset="0"/>
              <a:buChar char="•"/>
              <a:defRPr kumimoji="1" sz="3200" kern="1200">
                <a:solidFill>
                  <a:schemeClr val="tx1">
                    <a:lumMod val="85000"/>
                    <a:lumOff val="15000"/>
                  </a:schemeClr>
                </a:solidFill>
                <a:latin typeface="+mn-ea"/>
                <a:ea typeface="+mn-ea"/>
                <a:cs typeface="+mn-cs"/>
              </a:defRPr>
            </a:lvl1pPr>
            <a:lvl2pPr marL="755134" indent="-251711" algn="l" defTabSz="1006846" rtl="0" eaLnBrk="1" latinLnBrk="0" hangingPunct="1">
              <a:lnSpc>
                <a:spcPct val="130000"/>
              </a:lnSpc>
              <a:spcBef>
                <a:spcPts val="0"/>
              </a:spcBef>
              <a:buFont typeface="Arial" panose="020B0604020202020204" pitchFamily="34" charset="0"/>
              <a:buChar char="•"/>
              <a:defRPr kumimoji="1" sz="2800" kern="1200">
                <a:solidFill>
                  <a:schemeClr val="tx1">
                    <a:lumMod val="85000"/>
                    <a:lumOff val="15000"/>
                  </a:schemeClr>
                </a:solidFill>
                <a:latin typeface="+mn-ea"/>
                <a:ea typeface="+mn-ea"/>
                <a:cs typeface="+mn-cs"/>
              </a:defRPr>
            </a:lvl2pPr>
            <a:lvl3pPr marL="1258557" indent="-251711" algn="l" defTabSz="1006846" rtl="0" eaLnBrk="1" latinLnBrk="0" hangingPunct="1">
              <a:lnSpc>
                <a:spcPct val="130000"/>
              </a:lnSpc>
              <a:spcBef>
                <a:spcPts val="0"/>
              </a:spcBef>
              <a:buFont typeface="Arial" panose="020B0604020202020204" pitchFamily="34" charset="0"/>
              <a:buChar char="•"/>
              <a:defRPr kumimoji="1" sz="2400" kern="1200">
                <a:solidFill>
                  <a:schemeClr val="tx1">
                    <a:lumMod val="85000"/>
                    <a:lumOff val="15000"/>
                  </a:schemeClr>
                </a:solidFill>
                <a:latin typeface="+mn-ea"/>
                <a:ea typeface="+mn-ea"/>
                <a:cs typeface="+mn-cs"/>
              </a:defRPr>
            </a:lvl3pPr>
            <a:lvl4pPr marL="1761980" indent="-251711" algn="l" defTabSz="1006846" rtl="0" eaLnBrk="1" latinLnBrk="0" hangingPunct="1">
              <a:lnSpc>
                <a:spcPct val="130000"/>
              </a:lnSpc>
              <a:spcBef>
                <a:spcPts val="0"/>
              </a:spcBef>
              <a:buFont typeface="Arial" panose="020B0604020202020204" pitchFamily="34" charset="0"/>
              <a:buChar char="•"/>
              <a:defRPr kumimoji="1" sz="2000" kern="1200">
                <a:solidFill>
                  <a:schemeClr val="tx1">
                    <a:lumMod val="85000"/>
                    <a:lumOff val="15000"/>
                  </a:schemeClr>
                </a:solidFill>
                <a:latin typeface="+mn-ea"/>
                <a:ea typeface="+mn-ea"/>
                <a:cs typeface="+mn-cs"/>
              </a:defRPr>
            </a:lvl4pPr>
            <a:lvl5pPr marL="2265403" indent="-251711" algn="l" defTabSz="1006846" rtl="0" eaLnBrk="1" latinLnBrk="0" hangingPunct="1">
              <a:lnSpc>
                <a:spcPct val="130000"/>
              </a:lnSpc>
              <a:spcBef>
                <a:spcPts val="0"/>
              </a:spcBef>
              <a:buFont typeface="Arial" panose="020B0604020202020204" pitchFamily="34" charset="0"/>
              <a:buChar char="•"/>
              <a:defRPr kumimoji="1" sz="2000" kern="1200">
                <a:solidFill>
                  <a:schemeClr val="tx1">
                    <a:lumMod val="85000"/>
                    <a:lumOff val="15000"/>
                  </a:schemeClr>
                </a:solidFill>
                <a:latin typeface="+mn-ea"/>
                <a:ea typeface="+mn-ea"/>
                <a:cs typeface="+mn-cs"/>
              </a:defRPr>
            </a:lvl5pPr>
            <a:lvl6pPr marL="2768826" indent="-251711" algn="l" defTabSz="1006846" rtl="0" eaLnBrk="1" latinLnBrk="0" hangingPunct="1">
              <a:lnSpc>
                <a:spcPct val="90000"/>
              </a:lnSpc>
              <a:spcBef>
                <a:spcPts val="551"/>
              </a:spcBef>
              <a:buFont typeface="Arial" panose="020B0604020202020204" pitchFamily="34" charset="0"/>
              <a:buChar char="•"/>
              <a:defRPr kumimoji="1" sz="1982" kern="1200">
                <a:solidFill>
                  <a:schemeClr val="tx1"/>
                </a:solidFill>
                <a:latin typeface="+mn-lt"/>
                <a:ea typeface="+mn-ea"/>
                <a:cs typeface="+mn-cs"/>
              </a:defRPr>
            </a:lvl6pPr>
            <a:lvl7pPr marL="3272249" indent="-251711" algn="l" defTabSz="1006846" rtl="0" eaLnBrk="1" latinLnBrk="0" hangingPunct="1">
              <a:lnSpc>
                <a:spcPct val="90000"/>
              </a:lnSpc>
              <a:spcBef>
                <a:spcPts val="551"/>
              </a:spcBef>
              <a:buFont typeface="Arial" panose="020B0604020202020204" pitchFamily="34" charset="0"/>
              <a:buChar char="•"/>
              <a:defRPr kumimoji="1" sz="1982" kern="1200">
                <a:solidFill>
                  <a:schemeClr val="tx1"/>
                </a:solidFill>
                <a:latin typeface="+mn-lt"/>
                <a:ea typeface="+mn-ea"/>
                <a:cs typeface="+mn-cs"/>
              </a:defRPr>
            </a:lvl7pPr>
            <a:lvl8pPr marL="3775672" indent="-251711" algn="l" defTabSz="1006846" rtl="0" eaLnBrk="1" latinLnBrk="0" hangingPunct="1">
              <a:lnSpc>
                <a:spcPct val="90000"/>
              </a:lnSpc>
              <a:spcBef>
                <a:spcPts val="551"/>
              </a:spcBef>
              <a:buFont typeface="Arial" panose="020B0604020202020204" pitchFamily="34" charset="0"/>
              <a:buChar char="•"/>
              <a:defRPr kumimoji="1" sz="1982" kern="1200">
                <a:solidFill>
                  <a:schemeClr val="tx1"/>
                </a:solidFill>
                <a:latin typeface="+mn-lt"/>
                <a:ea typeface="+mn-ea"/>
                <a:cs typeface="+mn-cs"/>
              </a:defRPr>
            </a:lvl8pPr>
            <a:lvl9pPr marL="4279095" indent="-251711" algn="l" defTabSz="1006846" rtl="0" eaLnBrk="1" latinLnBrk="0" hangingPunct="1">
              <a:lnSpc>
                <a:spcPct val="90000"/>
              </a:lnSpc>
              <a:spcBef>
                <a:spcPts val="551"/>
              </a:spcBef>
              <a:buFont typeface="Arial" panose="020B0604020202020204" pitchFamily="34" charset="0"/>
              <a:buChar char="•"/>
              <a:defRPr kumimoji="1" sz="1982" kern="1200">
                <a:solidFill>
                  <a:schemeClr val="tx1"/>
                </a:solidFill>
                <a:latin typeface="+mn-lt"/>
                <a:ea typeface="+mn-ea"/>
                <a:cs typeface="+mn-cs"/>
              </a:defRPr>
            </a:lvl9pPr>
          </a:lstStyle>
          <a:p>
            <a:pPr marL="0" indent="0" algn="ctr">
              <a:lnSpc>
                <a:spcPct val="110000"/>
              </a:lnSpc>
              <a:buNone/>
            </a:pPr>
            <a:r>
              <a:rPr lang="en-US" altLang="ja-JP" sz="2000" b="1" dirty="0"/>
              <a:t>110</a:t>
            </a:r>
            <a:r>
              <a:rPr lang="ja-JP" altLang="en-US" sz="2000" b="1" dirty="0"/>
              <a:t>万円</a:t>
            </a:r>
            <a:endParaRPr lang="en-US" altLang="ja-JP" sz="2000" b="1" dirty="0"/>
          </a:p>
        </p:txBody>
      </p:sp>
      <p:pic>
        <p:nvPicPr>
          <p:cNvPr id="26" name="図 25">
            <a:extLst>
              <a:ext uri="{FF2B5EF4-FFF2-40B4-BE49-F238E27FC236}">
                <a16:creationId xmlns:a16="http://schemas.microsoft.com/office/drawing/2014/main" id="{9AA8152B-2B8F-7424-EB69-E29C42DFC438}"/>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5996" t="28411" b="16231"/>
          <a:stretch/>
        </p:blipFill>
        <p:spPr>
          <a:xfrm>
            <a:off x="3503837" y="4815675"/>
            <a:ext cx="1023327" cy="602623"/>
          </a:xfrm>
          <a:prstGeom prst="rect">
            <a:avLst/>
          </a:prstGeom>
        </p:spPr>
      </p:pic>
      <p:sp>
        <p:nvSpPr>
          <p:cNvPr id="27" name="コンテンツ プレースホルダー 2">
            <a:extLst>
              <a:ext uri="{FF2B5EF4-FFF2-40B4-BE49-F238E27FC236}">
                <a16:creationId xmlns:a16="http://schemas.microsoft.com/office/drawing/2014/main" id="{5607ABBB-D72C-3DC2-B285-9370585016AF}"/>
              </a:ext>
            </a:extLst>
          </p:cNvPr>
          <p:cNvSpPr txBox="1">
            <a:spLocks/>
          </p:cNvSpPr>
          <p:nvPr/>
        </p:nvSpPr>
        <p:spPr>
          <a:xfrm>
            <a:off x="3268710" y="5335762"/>
            <a:ext cx="1476260" cy="430887"/>
          </a:xfrm>
          <a:prstGeom prst="rect">
            <a:avLst/>
          </a:prstGeom>
        </p:spPr>
        <p:txBody>
          <a:bodyPr wrap="square">
            <a:spAutoFit/>
          </a:bodyPr>
          <a:lstStyle>
            <a:lvl1pPr marL="251711" indent="-251711" algn="l" defTabSz="1006846" rtl="0" eaLnBrk="1" latinLnBrk="0" hangingPunct="1">
              <a:lnSpc>
                <a:spcPct val="130000"/>
              </a:lnSpc>
              <a:spcBef>
                <a:spcPts val="0"/>
              </a:spcBef>
              <a:buFont typeface="Arial" panose="020B0604020202020204" pitchFamily="34" charset="0"/>
              <a:buChar char="•"/>
              <a:defRPr kumimoji="1" sz="3200" kern="1200">
                <a:solidFill>
                  <a:schemeClr val="tx1">
                    <a:lumMod val="85000"/>
                    <a:lumOff val="15000"/>
                  </a:schemeClr>
                </a:solidFill>
                <a:latin typeface="+mn-ea"/>
                <a:ea typeface="+mn-ea"/>
                <a:cs typeface="+mn-cs"/>
              </a:defRPr>
            </a:lvl1pPr>
            <a:lvl2pPr marL="755134" indent="-251711" algn="l" defTabSz="1006846" rtl="0" eaLnBrk="1" latinLnBrk="0" hangingPunct="1">
              <a:lnSpc>
                <a:spcPct val="130000"/>
              </a:lnSpc>
              <a:spcBef>
                <a:spcPts val="0"/>
              </a:spcBef>
              <a:buFont typeface="Arial" panose="020B0604020202020204" pitchFamily="34" charset="0"/>
              <a:buChar char="•"/>
              <a:defRPr kumimoji="1" sz="2800" kern="1200">
                <a:solidFill>
                  <a:schemeClr val="tx1">
                    <a:lumMod val="85000"/>
                    <a:lumOff val="15000"/>
                  </a:schemeClr>
                </a:solidFill>
                <a:latin typeface="+mn-ea"/>
                <a:ea typeface="+mn-ea"/>
                <a:cs typeface="+mn-cs"/>
              </a:defRPr>
            </a:lvl2pPr>
            <a:lvl3pPr marL="1258557" indent="-251711" algn="l" defTabSz="1006846" rtl="0" eaLnBrk="1" latinLnBrk="0" hangingPunct="1">
              <a:lnSpc>
                <a:spcPct val="130000"/>
              </a:lnSpc>
              <a:spcBef>
                <a:spcPts val="0"/>
              </a:spcBef>
              <a:buFont typeface="Arial" panose="020B0604020202020204" pitchFamily="34" charset="0"/>
              <a:buChar char="•"/>
              <a:defRPr kumimoji="1" sz="2400" kern="1200">
                <a:solidFill>
                  <a:schemeClr val="tx1">
                    <a:lumMod val="85000"/>
                    <a:lumOff val="15000"/>
                  </a:schemeClr>
                </a:solidFill>
                <a:latin typeface="+mn-ea"/>
                <a:ea typeface="+mn-ea"/>
                <a:cs typeface="+mn-cs"/>
              </a:defRPr>
            </a:lvl3pPr>
            <a:lvl4pPr marL="1761980" indent="-251711" algn="l" defTabSz="1006846" rtl="0" eaLnBrk="1" latinLnBrk="0" hangingPunct="1">
              <a:lnSpc>
                <a:spcPct val="130000"/>
              </a:lnSpc>
              <a:spcBef>
                <a:spcPts val="0"/>
              </a:spcBef>
              <a:buFont typeface="Arial" panose="020B0604020202020204" pitchFamily="34" charset="0"/>
              <a:buChar char="•"/>
              <a:defRPr kumimoji="1" sz="2000" kern="1200">
                <a:solidFill>
                  <a:schemeClr val="tx1">
                    <a:lumMod val="85000"/>
                    <a:lumOff val="15000"/>
                  </a:schemeClr>
                </a:solidFill>
                <a:latin typeface="+mn-ea"/>
                <a:ea typeface="+mn-ea"/>
                <a:cs typeface="+mn-cs"/>
              </a:defRPr>
            </a:lvl4pPr>
            <a:lvl5pPr marL="2265403" indent="-251711" algn="l" defTabSz="1006846" rtl="0" eaLnBrk="1" latinLnBrk="0" hangingPunct="1">
              <a:lnSpc>
                <a:spcPct val="130000"/>
              </a:lnSpc>
              <a:spcBef>
                <a:spcPts val="0"/>
              </a:spcBef>
              <a:buFont typeface="Arial" panose="020B0604020202020204" pitchFamily="34" charset="0"/>
              <a:buChar char="•"/>
              <a:defRPr kumimoji="1" sz="2000" kern="1200">
                <a:solidFill>
                  <a:schemeClr val="tx1">
                    <a:lumMod val="85000"/>
                    <a:lumOff val="15000"/>
                  </a:schemeClr>
                </a:solidFill>
                <a:latin typeface="+mn-ea"/>
                <a:ea typeface="+mn-ea"/>
                <a:cs typeface="+mn-cs"/>
              </a:defRPr>
            </a:lvl5pPr>
            <a:lvl6pPr marL="2768826" indent="-251711" algn="l" defTabSz="1006846" rtl="0" eaLnBrk="1" latinLnBrk="0" hangingPunct="1">
              <a:lnSpc>
                <a:spcPct val="90000"/>
              </a:lnSpc>
              <a:spcBef>
                <a:spcPts val="551"/>
              </a:spcBef>
              <a:buFont typeface="Arial" panose="020B0604020202020204" pitchFamily="34" charset="0"/>
              <a:buChar char="•"/>
              <a:defRPr kumimoji="1" sz="1982" kern="1200">
                <a:solidFill>
                  <a:schemeClr val="tx1"/>
                </a:solidFill>
                <a:latin typeface="+mn-lt"/>
                <a:ea typeface="+mn-ea"/>
                <a:cs typeface="+mn-cs"/>
              </a:defRPr>
            </a:lvl6pPr>
            <a:lvl7pPr marL="3272249" indent="-251711" algn="l" defTabSz="1006846" rtl="0" eaLnBrk="1" latinLnBrk="0" hangingPunct="1">
              <a:lnSpc>
                <a:spcPct val="90000"/>
              </a:lnSpc>
              <a:spcBef>
                <a:spcPts val="551"/>
              </a:spcBef>
              <a:buFont typeface="Arial" panose="020B0604020202020204" pitchFamily="34" charset="0"/>
              <a:buChar char="•"/>
              <a:defRPr kumimoji="1" sz="1982" kern="1200">
                <a:solidFill>
                  <a:schemeClr val="tx1"/>
                </a:solidFill>
                <a:latin typeface="+mn-lt"/>
                <a:ea typeface="+mn-ea"/>
                <a:cs typeface="+mn-cs"/>
              </a:defRPr>
            </a:lvl7pPr>
            <a:lvl8pPr marL="3775672" indent="-251711" algn="l" defTabSz="1006846" rtl="0" eaLnBrk="1" latinLnBrk="0" hangingPunct="1">
              <a:lnSpc>
                <a:spcPct val="90000"/>
              </a:lnSpc>
              <a:spcBef>
                <a:spcPts val="551"/>
              </a:spcBef>
              <a:buFont typeface="Arial" panose="020B0604020202020204" pitchFamily="34" charset="0"/>
              <a:buChar char="•"/>
              <a:defRPr kumimoji="1" sz="1982" kern="1200">
                <a:solidFill>
                  <a:schemeClr val="tx1"/>
                </a:solidFill>
                <a:latin typeface="+mn-lt"/>
                <a:ea typeface="+mn-ea"/>
                <a:cs typeface="+mn-cs"/>
              </a:defRPr>
            </a:lvl8pPr>
            <a:lvl9pPr marL="4279095" indent="-251711" algn="l" defTabSz="1006846" rtl="0" eaLnBrk="1" latinLnBrk="0" hangingPunct="1">
              <a:lnSpc>
                <a:spcPct val="90000"/>
              </a:lnSpc>
              <a:spcBef>
                <a:spcPts val="551"/>
              </a:spcBef>
              <a:buFont typeface="Arial" panose="020B0604020202020204" pitchFamily="34" charset="0"/>
              <a:buChar char="•"/>
              <a:defRPr kumimoji="1" sz="1982" kern="1200">
                <a:solidFill>
                  <a:schemeClr val="tx1"/>
                </a:solidFill>
                <a:latin typeface="+mn-lt"/>
                <a:ea typeface="+mn-ea"/>
                <a:cs typeface="+mn-cs"/>
              </a:defRPr>
            </a:lvl9pPr>
          </a:lstStyle>
          <a:p>
            <a:pPr marL="0" indent="0" algn="ctr">
              <a:lnSpc>
                <a:spcPct val="110000"/>
              </a:lnSpc>
              <a:buNone/>
            </a:pPr>
            <a:r>
              <a:rPr lang="en-US" altLang="ja-JP" sz="2000" b="1" dirty="0"/>
              <a:t>110</a:t>
            </a:r>
            <a:r>
              <a:rPr lang="ja-JP" altLang="en-US" sz="2000" b="1" dirty="0"/>
              <a:t>万円</a:t>
            </a:r>
            <a:endParaRPr lang="en-US" altLang="ja-JP" sz="2000" b="1" dirty="0"/>
          </a:p>
        </p:txBody>
      </p:sp>
      <p:sp>
        <p:nvSpPr>
          <p:cNvPr id="29" name="テキスト ボックス 28">
            <a:extLst>
              <a:ext uri="{FF2B5EF4-FFF2-40B4-BE49-F238E27FC236}">
                <a16:creationId xmlns:a16="http://schemas.microsoft.com/office/drawing/2014/main" id="{136A241B-7704-9544-E424-BB1749BDC6B9}"/>
              </a:ext>
            </a:extLst>
          </p:cNvPr>
          <p:cNvSpPr txBox="1"/>
          <p:nvPr/>
        </p:nvSpPr>
        <p:spPr bwMode="gray">
          <a:xfrm flipH="1">
            <a:off x="5956422" y="2650951"/>
            <a:ext cx="800219" cy="517065"/>
          </a:xfrm>
          <a:prstGeom prst="rect">
            <a:avLst/>
          </a:prstGeom>
          <a:noFill/>
        </p:spPr>
        <p:txBody>
          <a:bodyPr wrap="none" rtlCol="0">
            <a:spAutoFit/>
          </a:bodyPr>
          <a:lstStyle/>
          <a:p>
            <a:pPr>
              <a:lnSpc>
                <a:spcPct val="120000"/>
              </a:lnSpc>
            </a:pPr>
            <a:r>
              <a:rPr lang="ja-JP" altLang="en-US" sz="2400" b="1" dirty="0">
                <a:solidFill>
                  <a:schemeClr val="tx1">
                    <a:lumMod val="85000"/>
                    <a:lumOff val="15000"/>
                  </a:schemeClr>
                </a:solidFill>
                <a:latin typeface="+mn-ea"/>
              </a:rPr>
              <a:t>長男</a:t>
            </a:r>
          </a:p>
        </p:txBody>
      </p:sp>
      <p:sp>
        <p:nvSpPr>
          <p:cNvPr id="30" name="テキスト ボックス 29">
            <a:extLst>
              <a:ext uri="{FF2B5EF4-FFF2-40B4-BE49-F238E27FC236}">
                <a16:creationId xmlns:a16="http://schemas.microsoft.com/office/drawing/2014/main" id="{4CF1BF82-A5D5-5B9F-A485-A5BA42456204}"/>
              </a:ext>
            </a:extLst>
          </p:cNvPr>
          <p:cNvSpPr txBox="1"/>
          <p:nvPr/>
        </p:nvSpPr>
        <p:spPr bwMode="gray">
          <a:xfrm flipH="1">
            <a:off x="5956422" y="3820539"/>
            <a:ext cx="800219" cy="517065"/>
          </a:xfrm>
          <a:prstGeom prst="rect">
            <a:avLst/>
          </a:prstGeom>
          <a:noFill/>
        </p:spPr>
        <p:txBody>
          <a:bodyPr wrap="none" rtlCol="0">
            <a:spAutoFit/>
          </a:bodyPr>
          <a:lstStyle/>
          <a:p>
            <a:pPr>
              <a:lnSpc>
                <a:spcPct val="120000"/>
              </a:lnSpc>
            </a:pPr>
            <a:r>
              <a:rPr lang="ja-JP" altLang="en-US" sz="2400" b="1" dirty="0">
                <a:solidFill>
                  <a:schemeClr val="tx1">
                    <a:lumMod val="85000"/>
                    <a:lumOff val="15000"/>
                  </a:schemeClr>
                </a:solidFill>
                <a:latin typeface="+mn-ea"/>
              </a:rPr>
              <a:t>長女</a:t>
            </a:r>
          </a:p>
        </p:txBody>
      </p:sp>
      <p:sp>
        <p:nvSpPr>
          <p:cNvPr id="34" name="テキスト ボックス 33">
            <a:extLst>
              <a:ext uri="{FF2B5EF4-FFF2-40B4-BE49-F238E27FC236}">
                <a16:creationId xmlns:a16="http://schemas.microsoft.com/office/drawing/2014/main" id="{2625F5A7-8454-F2AB-FB14-46FC2177F65B}"/>
              </a:ext>
            </a:extLst>
          </p:cNvPr>
          <p:cNvSpPr txBox="1"/>
          <p:nvPr/>
        </p:nvSpPr>
        <p:spPr bwMode="gray">
          <a:xfrm flipH="1">
            <a:off x="5956422" y="4990127"/>
            <a:ext cx="800219" cy="517065"/>
          </a:xfrm>
          <a:prstGeom prst="rect">
            <a:avLst/>
          </a:prstGeom>
          <a:noFill/>
        </p:spPr>
        <p:txBody>
          <a:bodyPr wrap="none" rtlCol="0">
            <a:spAutoFit/>
          </a:bodyPr>
          <a:lstStyle/>
          <a:p>
            <a:pPr>
              <a:lnSpc>
                <a:spcPct val="120000"/>
              </a:lnSpc>
            </a:pPr>
            <a:r>
              <a:rPr lang="ja-JP" altLang="en-US" sz="2400" b="1" dirty="0">
                <a:solidFill>
                  <a:schemeClr val="tx1">
                    <a:lumMod val="85000"/>
                    <a:lumOff val="15000"/>
                  </a:schemeClr>
                </a:solidFill>
                <a:latin typeface="+mn-ea"/>
              </a:rPr>
              <a:t>次女</a:t>
            </a:r>
          </a:p>
        </p:txBody>
      </p:sp>
      <p:pic>
        <p:nvPicPr>
          <p:cNvPr id="35" name="図 34">
            <a:extLst>
              <a:ext uri="{FF2B5EF4-FFF2-40B4-BE49-F238E27FC236}">
                <a16:creationId xmlns:a16="http://schemas.microsoft.com/office/drawing/2014/main" id="{DA1DD9CD-AC34-E74E-C780-3BE3CD771DA8}"/>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r="52424" b="19482"/>
          <a:stretch/>
        </p:blipFill>
        <p:spPr>
          <a:xfrm>
            <a:off x="926157" y="3505874"/>
            <a:ext cx="690372" cy="1088084"/>
          </a:xfrm>
          <a:prstGeom prst="rect">
            <a:avLst/>
          </a:prstGeom>
        </p:spPr>
      </p:pic>
      <p:sp>
        <p:nvSpPr>
          <p:cNvPr id="37" name="四角形: 角を丸くする 23">
            <a:extLst>
              <a:ext uri="{FF2B5EF4-FFF2-40B4-BE49-F238E27FC236}">
                <a16:creationId xmlns:a16="http://schemas.microsoft.com/office/drawing/2014/main" id="{AA983D84-A3C7-3CC1-1382-7BAE48B12C28}"/>
              </a:ext>
            </a:extLst>
          </p:cNvPr>
          <p:cNvSpPr/>
          <p:nvPr/>
        </p:nvSpPr>
        <p:spPr bwMode="gray">
          <a:xfrm>
            <a:off x="6877758" y="3168016"/>
            <a:ext cx="2932992" cy="1822111"/>
          </a:xfrm>
          <a:prstGeom prst="roundRect">
            <a:avLst>
              <a:gd name="adj" fmla="val 8730"/>
            </a:avLst>
          </a:prstGeom>
          <a:noFill/>
          <a:ln w="76200">
            <a:noFill/>
          </a:ln>
        </p:spPr>
        <p:style>
          <a:lnRef idx="1">
            <a:schemeClr val="accent3"/>
          </a:lnRef>
          <a:fillRef idx="2">
            <a:schemeClr val="accent3"/>
          </a:fillRef>
          <a:effectRef idx="1">
            <a:schemeClr val="accent3"/>
          </a:effectRef>
          <a:fontRef idx="minor">
            <a:schemeClr val="dk1"/>
          </a:fontRef>
        </p:style>
        <p:txBody>
          <a:bodyPr lIns="155423" tIns="77712" rIns="155423" bIns="38856" rtlCol="0" anchor="ctr"/>
          <a:lstStyle/>
          <a:p>
            <a:pPr algn="ctr">
              <a:lnSpc>
                <a:spcPct val="130000"/>
              </a:lnSpc>
            </a:pPr>
            <a:r>
              <a:rPr lang="ja-JP" altLang="en-US" sz="2400" b="1" dirty="0">
                <a:solidFill>
                  <a:srgbClr val="FF0000"/>
                </a:solidFill>
              </a:rPr>
              <a:t>あげる側には</a:t>
            </a:r>
            <a:endParaRPr lang="en-US" altLang="ja-JP" sz="2400" b="1" dirty="0">
              <a:solidFill>
                <a:srgbClr val="FF0000"/>
              </a:solidFill>
            </a:endParaRPr>
          </a:p>
          <a:p>
            <a:pPr algn="ctr"/>
            <a:r>
              <a:rPr lang="ja-JP" altLang="en-US" sz="2400" b="1" dirty="0">
                <a:solidFill>
                  <a:srgbClr val="FF0000"/>
                </a:solidFill>
              </a:rPr>
              <a:t>税金がかからない</a:t>
            </a:r>
            <a:endParaRPr lang="en-US" altLang="ja-JP" sz="2400" b="1" dirty="0">
              <a:solidFill>
                <a:srgbClr val="FF0000"/>
              </a:solidFill>
            </a:endParaRPr>
          </a:p>
          <a:p>
            <a:pPr algn="ctr">
              <a:lnSpc>
                <a:spcPct val="130000"/>
              </a:lnSpc>
            </a:pPr>
            <a:r>
              <a:rPr lang="ja-JP" altLang="en-US" sz="2400" b="1" dirty="0">
                <a:solidFill>
                  <a:srgbClr val="FF0000"/>
                </a:solidFill>
              </a:rPr>
              <a:t>何人でも</a:t>
            </a:r>
            <a:r>
              <a:rPr lang="en-US" altLang="ja-JP" sz="2400" b="1" dirty="0">
                <a:solidFill>
                  <a:srgbClr val="FF0000"/>
                </a:solidFill>
              </a:rPr>
              <a:t>OK</a:t>
            </a:r>
            <a:endParaRPr lang="ja-JP" altLang="en-US" sz="2400" b="1" dirty="0">
              <a:solidFill>
                <a:srgbClr val="FF0000"/>
              </a:solidFill>
            </a:endParaRPr>
          </a:p>
        </p:txBody>
      </p:sp>
    </p:spTree>
    <p:extLst>
      <p:ext uri="{BB962C8B-B14F-4D97-AF65-F5344CB8AC3E}">
        <p14:creationId xmlns:p14="http://schemas.microsoft.com/office/powerpoint/2010/main" val="4240682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楕円 36">
            <a:extLst>
              <a:ext uri="{FF2B5EF4-FFF2-40B4-BE49-F238E27FC236}">
                <a16:creationId xmlns:a16="http://schemas.microsoft.com/office/drawing/2014/main" id="{053485A4-8982-DE38-B7BD-5B6BD4AE566A}"/>
              </a:ext>
            </a:extLst>
          </p:cNvPr>
          <p:cNvSpPr/>
          <p:nvPr/>
        </p:nvSpPr>
        <p:spPr>
          <a:xfrm>
            <a:off x="2902314" y="2510754"/>
            <a:ext cx="3016713" cy="2192350"/>
          </a:xfrm>
          <a:prstGeom prst="ellipse">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sz="2265"/>
          </a:p>
        </p:txBody>
      </p:sp>
      <p:sp>
        <p:nvSpPr>
          <p:cNvPr id="31" name="タイトル 4">
            <a:extLst>
              <a:ext uri="{FF2B5EF4-FFF2-40B4-BE49-F238E27FC236}">
                <a16:creationId xmlns:a16="http://schemas.microsoft.com/office/drawing/2014/main" id="{307C8D3F-F472-AF31-A978-A817486486C3}"/>
              </a:ext>
            </a:extLst>
          </p:cNvPr>
          <p:cNvSpPr>
            <a:spLocks noGrp="1"/>
          </p:cNvSpPr>
          <p:nvPr>
            <p:ph type="title"/>
          </p:nvPr>
        </p:nvSpPr>
        <p:spPr/>
        <p:txBody>
          <a:bodyPr>
            <a:normAutofit/>
          </a:bodyPr>
          <a:lstStyle/>
          <a:p>
            <a:r>
              <a:rPr lang="ja-JP" altLang="en-US" b="1" dirty="0">
                <a:solidFill>
                  <a:schemeClr val="bg1"/>
                </a:solidFill>
              </a:rPr>
              <a:t>暦年贈与とは</a:t>
            </a:r>
            <a:endParaRPr lang="ja-JP" altLang="en-US" dirty="0"/>
          </a:p>
        </p:txBody>
      </p:sp>
      <p:sp>
        <p:nvSpPr>
          <p:cNvPr id="32" name="正方形/長方形 31">
            <a:extLst>
              <a:ext uri="{FF2B5EF4-FFF2-40B4-BE49-F238E27FC236}">
                <a16:creationId xmlns:a16="http://schemas.microsoft.com/office/drawing/2014/main" id="{2830E2B0-5E07-4D9B-A764-B6BF8527A358}"/>
              </a:ext>
            </a:extLst>
          </p:cNvPr>
          <p:cNvSpPr/>
          <p:nvPr/>
        </p:nvSpPr>
        <p:spPr bwMode="gray">
          <a:xfrm>
            <a:off x="654926" y="1258888"/>
            <a:ext cx="9381960" cy="964430"/>
          </a:xfrm>
          <a:prstGeom prst="rect">
            <a:avLst/>
          </a:prstGeom>
          <a:solidFill>
            <a:srgbClr val="699824"/>
          </a:solidFill>
          <a:ln>
            <a:noFill/>
          </a:ln>
          <a:effectLst/>
        </p:spPr>
        <p:style>
          <a:lnRef idx="3">
            <a:schemeClr val="lt1"/>
          </a:lnRef>
          <a:fillRef idx="1">
            <a:schemeClr val="accent5"/>
          </a:fillRef>
          <a:effectRef idx="1">
            <a:schemeClr val="accent5"/>
          </a:effectRef>
          <a:fontRef idx="minor">
            <a:schemeClr val="lt1"/>
          </a:fontRef>
        </p:style>
        <p:txBody>
          <a:bodyPr rtlCol="0" anchor="ctr"/>
          <a:lstStyle/>
          <a:p>
            <a:pPr algn="ctr"/>
            <a:endParaRPr lang="ja-JP" altLang="en-US" sz="1585" dirty="0">
              <a:latin typeface="メイリオ" panose="020B0604030504040204" pitchFamily="50" charset="-128"/>
              <a:ea typeface="メイリオ" panose="020B0604030504040204" pitchFamily="50" charset="-128"/>
            </a:endParaRPr>
          </a:p>
        </p:txBody>
      </p:sp>
      <p:sp>
        <p:nvSpPr>
          <p:cNvPr id="33" name="正方形/長方形 32">
            <a:extLst>
              <a:ext uri="{FF2B5EF4-FFF2-40B4-BE49-F238E27FC236}">
                <a16:creationId xmlns:a16="http://schemas.microsoft.com/office/drawing/2014/main" id="{BB6F8B18-66A1-4302-865D-6F70B6F00D2A}"/>
              </a:ext>
            </a:extLst>
          </p:cNvPr>
          <p:cNvSpPr/>
          <p:nvPr/>
        </p:nvSpPr>
        <p:spPr bwMode="gray">
          <a:xfrm>
            <a:off x="689766" y="1269401"/>
            <a:ext cx="9309725" cy="4895025"/>
          </a:xfrm>
          <a:prstGeom prst="rect">
            <a:avLst/>
          </a:prstGeom>
          <a:noFill/>
          <a:ln w="76200">
            <a:solidFill>
              <a:schemeClr val="accent1"/>
            </a:solidFill>
          </a:ln>
          <a:effectLst/>
        </p:spPr>
        <p:style>
          <a:lnRef idx="3">
            <a:schemeClr val="lt1"/>
          </a:lnRef>
          <a:fillRef idx="1">
            <a:schemeClr val="accent5"/>
          </a:fillRef>
          <a:effectRef idx="1">
            <a:schemeClr val="accent5"/>
          </a:effectRef>
          <a:fontRef idx="minor">
            <a:schemeClr val="lt1"/>
          </a:fontRef>
        </p:style>
        <p:txBody>
          <a:bodyPr rtlCol="0" anchor="ctr"/>
          <a:lstStyle/>
          <a:p>
            <a:pPr algn="ctr"/>
            <a:endParaRPr lang="ja-JP" altLang="en-US" sz="1585" dirty="0">
              <a:latin typeface="メイリオ" panose="020B0604030504040204" pitchFamily="50" charset="-128"/>
              <a:ea typeface="メイリオ" panose="020B0604030504040204" pitchFamily="50" charset="-128"/>
            </a:endParaRPr>
          </a:p>
        </p:txBody>
      </p:sp>
      <p:pic>
        <p:nvPicPr>
          <p:cNvPr id="2" name="図 1">
            <a:extLst>
              <a:ext uri="{FF2B5EF4-FFF2-40B4-BE49-F238E27FC236}">
                <a16:creationId xmlns:a16="http://schemas.microsoft.com/office/drawing/2014/main" id="{0E98F46C-CF26-64C2-0527-EAA2F36C353D}"/>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13435"/>
          <a:stretch/>
        </p:blipFill>
        <p:spPr>
          <a:xfrm>
            <a:off x="5110170" y="4692554"/>
            <a:ext cx="699404" cy="1018614"/>
          </a:xfrm>
          <a:prstGeom prst="rect">
            <a:avLst/>
          </a:prstGeom>
        </p:spPr>
      </p:pic>
      <p:pic>
        <p:nvPicPr>
          <p:cNvPr id="6" name="図 5">
            <a:extLst>
              <a:ext uri="{FF2B5EF4-FFF2-40B4-BE49-F238E27FC236}">
                <a16:creationId xmlns:a16="http://schemas.microsoft.com/office/drawing/2014/main" id="{3437959B-5B73-E57F-E184-904BFDEBD14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b="13004"/>
          <a:stretch/>
        </p:blipFill>
        <p:spPr>
          <a:xfrm>
            <a:off x="5110170" y="3523189"/>
            <a:ext cx="699404" cy="1095204"/>
          </a:xfrm>
          <a:prstGeom prst="rect">
            <a:avLst/>
          </a:prstGeom>
        </p:spPr>
      </p:pic>
      <p:pic>
        <p:nvPicPr>
          <p:cNvPr id="10" name="図 9">
            <a:extLst>
              <a:ext uri="{FF2B5EF4-FFF2-40B4-BE49-F238E27FC236}">
                <a16:creationId xmlns:a16="http://schemas.microsoft.com/office/drawing/2014/main" id="{256D9B0B-7FCB-1A18-F41F-A21562349AE7}"/>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b="21844"/>
          <a:stretch/>
        </p:blipFill>
        <p:spPr>
          <a:xfrm>
            <a:off x="5122736" y="2346904"/>
            <a:ext cx="674273" cy="1092176"/>
          </a:xfrm>
          <a:prstGeom prst="rect">
            <a:avLst/>
          </a:prstGeom>
        </p:spPr>
      </p:pic>
      <p:cxnSp>
        <p:nvCxnSpPr>
          <p:cNvPr id="11" name="カギ線コネクタ 138">
            <a:extLst>
              <a:ext uri="{FF2B5EF4-FFF2-40B4-BE49-F238E27FC236}">
                <a16:creationId xmlns:a16="http://schemas.microsoft.com/office/drawing/2014/main" id="{5E83A37E-D98B-E1E2-1C1E-4916053A6603}"/>
              </a:ext>
            </a:extLst>
          </p:cNvPr>
          <p:cNvCxnSpPr/>
          <p:nvPr/>
        </p:nvCxnSpPr>
        <p:spPr>
          <a:xfrm flipV="1">
            <a:off x="1802781" y="2910883"/>
            <a:ext cx="3186173" cy="1149959"/>
          </a:xfrm>
          <a:prstGeom prst="bentConnector3">
            <a:avLst>
              <a:gd name="adj1" fmla="val 31481"/>
            </a:avLst>
          </a:prstGeom>
          <a:ln w="762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12" name="カギ線コネクタ 140">
            <a:extLst>
              <a:ext uri="{FF2B5EF4-FFF2-40B4-BE49-F238E27FC236}">
                <a16:creationId xmlns:a16="http://schemas.microsoft.com/office/drawing/2014/main" id="{067D4BEB-11CF-21C8-EEB7-5C667702B24F}"/>
              </a:ext>
            </a:extLst>
          </p:cNvPr>
          <p:cNvCxnSpPr/>
          <p:nvPr/>
        </p:nvCxnSpPr>
        <p:spPr>
          <a:xfrm>
            <a:off x="1802781" y="4060842"/>
            <a:ext cx="3186173" cy="1162348"/>
          </a:xfrm>
          <a:prstGeom prst="bentConnector3">
            <a:avLst>
              <a:gd name="adj1" fmla="val 31584"/>
            </a:avLst>
          </a:prstGeom>
          <a:ln w="762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13" name="直線矢印コネクタ 12">
            <a:extLst>
              <a:ext uri="{FF2B5EF4-FFF2-40B4-BE49-F238E27FC236}">
                <a16:creationId xmlns:a16="http://schemas.microsoft.com/office/drawing/2014/main" id="{BB5AF5B6-73FA-E226-B4A7-8B5C05718D17}"/>
              </a:ext>
            </a:extLst>
          </p:cNvPr>
          <p:cNvCxnSpPr/>
          <p:nvPr/>
        </p:nvCxnSpPr>
        <p:spPr>
          <a:xfrm>
            <a:off x="1802781" y="4060843"/>
            <a:ext cx="3186173" cy="6194"/>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pic>
        <p:nvPicPr>
          <p:cNvPr id="22" name="図 21">
            <a:extLst>
              <a:ext uri="{FF2B5EF4-FFF2-40B4-BE49-F238E27FC236}">
                <a16:creationId xmlns:a16="http://schemas.microsoft.com/office/drawing/2014/main" id="{70FE64AB-0F02-7C01-6DD7-17E82B32B651}"/>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5996" t="28411" b="16231"/>
          <a:stretch/>
        </p:blipFill>
        <p:spPr>
          <a:xfrm>
            <a:off x="3503837" y="2514295"/>
            <a:ext cx="1023327" cy="602623"/>
          </a:xfrm>
          <a:prstGeom prst="rect">
            <a:avLst/>
          </a:prstGeom>
        </p:spPr>
      </p:pic>
      <p:sp>
        <p:nvSpPr>
          <p:cNvPr id="23" name="コンテンツ プレースホルダー 2">
            <a:extLst>
              <a:ext uri="{FF2B5EF4-FFF2-40B4-BE49-F238E27FC236}">
                <a16:creationId xmlns:a16="http://schemas.microsoft.com/office/drawing/2014/main" id="{B7309D6D-EB8A-AFC9-7042-7EAF8230332A}"/>
              </a:ext>
            </a:extLst>
          </p:cNvPr>
          <p:cNvSpPr txBox="1">
            <a:spLocks/>
          </p:cNvSpPr>
          <p:nvPr/>
        </p:nvSpPr>
        <p:spPr>
          <a:xfrm>
            <a:off x="3268710" y="3034382"/>
            <a:ext cx="1476260" cy="430887"/>
          </a:xfrm>
          <a:prstGeom prst="rect">
            <a:avLst/>
          </a:prstGeom>
        </p:spPr>
        <p:txBody>
          <a:bodyPr wrap="square">
            <a:spAutoFit/>
          </a:bodyPr>
          <a:lstStyle>
            <a:lvl1pPr marL="251711" indent="-251711" algn="l" defTabSz="1006846" rtl="0" eaLnBrk="1" latinLnBrk="0" hangingPunct="1">
              <a:lnSpc>
                <a:spcPct val="130000"/>
              </a:lnSpc>
              <a:spcBef>
                <a:spcPts val="0"/>
              </a:spcBef>
              <a:buFont typeface="Arial" panose="020B0604020202020204" pitchFamily="34" charset="0"/>
              <a:buChar char="•"/>
              <a:defRPr kumimoji="1" sz="3200" kern="1200">
                <a:solidFill>
                  <a:schemeClr val="tx1">
                    <a:lumMod val="85000"/>
                    <a:lumOff val="15000"/>
                  </a:schemeClr>
                </a:solidFill>
                <a:latin typeface="+mn-ea"/>
                <a:ea typeface="+mn-ea"/>
                <a:cs typeface="+mn-cs"/>
              </a:defRPr>
            </a:lvl1pPr>
            <a:lvl2pPr marL="755134" indent="-251711" algn="l" defTabSz="1006846" rtl="0" eaLnBrk="1" latinLnBrk="0" hangingPunct="1">
              <a:lnSpc>
                <a:spcPct val="130000"/>
              </a:lnSpc>
              <a:spcBef>
                <a:spcPts val="0"/>
              </a:spcBef>
              <a:buFont typeface="Arial" panose="020B0604020202020204" pitchFamily="34" charset="0"/>
              <a:buChar char="•"/>
              <a:defRPr kumimoji="1" sz="2800" kern="1200">
                <a:solidFill>
                  <a:schemeClr val="tx1">
                    <a:lumMod val="85000"/>
                    <a:lumOff val="15000"/>
                  </a:schemeClr>
                </a:solidFill>
                <a:latin typeface="+mn-ea"/>
                <a:ea typeface="+mn-ea"/>
                <a:cs typeface="+mn-cs"/>
              </a:defRPr>
            </a:lvl2pPr>
            <a:lvl3pPr marL="1258557" indent="-251711" algn="l" defTabSz="1006846" rtl="0" eaLnBrk="1" latinLnBrk="0" hangingPunct="1">
              <a:lnSpc>
                <a:spcPct val="130000"/>
              </a:lnSpc>
              <a:spcBef>
                <a:spcPts val="0"/>
              </a:spcBef>
              <a:buFont typeface="Arial" panose="020B0604020202020204" pitchFamily="34" charset="0"/>
              <a:buChar char="•"/>
              <a:defRPr kumimoji="1" sz="2400" kern="1200">
                <a:solidFill>
                  <a:schemeClr val="tx1">
                    <a:lumMod val="85000"/>
                    <a:lumOff val="15000"/>
                  </a:schemeClr>
                </a:solidFill>
                <a:latin typeface="+mn-ea"/>
                <a:ea typeface="+mn-ea"/>
                <a:cs typeface="+mn-cs"/>
              </a:defRPr>
            </a:lvl3pPr>
            <a:lvl4pPr marL="1761980" indent="-251711" algn="l" defTabSz="1006846" rtl="0" eaLnBrk="1" latinLnBrk="0" hangingPunct="1">
              <a:lnSpc>
                <a:spcPct val="130000"/>
              </a:lnSpc>
              <a:spcBef>
                <a:spcPts val="0"/>
              </a:spcBef>
              <a:buFont typeface="Arial" panose="020B0604020202020204" pitchFamily="34" charset="0"/>
              <a:buChar char="•"/>
              <a:defRPr kumimoji="1" sz="2000" kern="1200">
                <a:solidFill>
                  <a:schemeClr val="tx1">
                    <a:lumMod val="85000"/>
                    <a:lumOff val="15000"/>
                  </a:schemeClr>
                </a:solidFill>
                <a:latin typeface="+mn-ea"/>
                <a:ea typeface="+mn-ea"/>
                <a:cs typeface="+mn-cs"/>
              </a:defRPr>
            </a:lvl4pPr>
            <a:lvl5pPr marL="2265403" indent="-251711" algn="l" defTabSz="1006846" rtl="0" eaLnBrk="1" latinLnBrk="0" hangingPunct="1">
              <a:lnSpc>
                <a:spcPct val="130000"/>
              </a:lnSpc>
              <a:spcBef>
                <a:spcPts val="0"/>
              </a:spcBef>
              <a:buFont typeface="Arial" panose="020B0604020202020204" pitchFamily="34" charset="0"/>
              <a:buChar char="•"/>
              <a:defRPr kumimoji="1" sz="2000" kern="1200">
                <a:solidFill>
                  <a:schemeClr val="tx1">
                    <a:lumMod val="85000"/>
                    <a:lumOff val="15000"/>
                  </a:schemeClr>
                </a:solidFill>
                <a:latin typeface="+mn-ea"/>
                <a:ea typeface="+mn-ea"/>
                <a:cs typeface="+mn-cs"/>
              </a:defRPr>
            </a:lvl5pPr>
            <a:lvl6pPr marL="2768826" indent="-251711" algn="l" defTabSz="1006846" rtl="0" eaLnBrk="1" latinLnBrk="0" hangingPunct="1">
              <a:lnSpc>
                <a:spcPct val="90000"/>
              </a:lnSpc>
              <a:spcBef>
                <a:spcPts val="551"/>
              </a:spcBef>
              <a:buFont typeface="Arial" panose="020B0604020202020204" pitchFamily="34" charset="0"/>
              <a:buChar char="•"/>
              <a:defRPr kumimoji="1" sz="1982" kern="1200">
                <a:solidFill>
                  <a:schemeClr val="tx1"/>
                </a:solidFill>
                <a:latin typeface="+mn-lt"/>
                <a:ea typeface="+mn-ea"/>
                <a:cs typeface="+mn-cs"/>
              </a:defRPr>
            </a:lvl6pPr>
            <a:lvl7pPr marL="3272249" indent="-251711" algn="l" defTabSz="1006846" rtl="0" eaLnBrk="1" latinLnBrk="0" hangingPunct="1">
              <a:lnSpc>
                <a:spcPct val="90000"/>
              </a:lnSpc>
              <a:spcBef>
                <a:spcPts val="551"/>
              </a:spcBef>
              <a:buFont typeface="Arial" panose="020B0604020202020204" pitchFamily="34" charset="0"/>
              <a:buChar char="•"/>
              <a:defRPr kumimoji="1" sz="1982" kern="1200">
                <a:solidFill>
                  <a:schemeClr val="tx1"/>
                </a:solidFill>
                <a:latin typeface="+mn-lt"/>
                <a:ea typeface="+mn-ea"/>
                <a:cs typeface="+mn-cs"/>
              </a:defRPr>
            </a:lvl7pPr>
            <a:lvl8pPr marL="3775672" indent="-251711" algn="l" defTabSz="1006846" rtl="0" eaLnBrk="1" latinLnBrk="0" hangingPunct="1">
              <a:lnSpc>
                <a:spcPct val="90000"/>
              </a:lnSpc>
              <a:spcBef>
                <a:spcPts val="551"/>
              </a:spcBef>
              <a:buFont typeface="Arial" panose="020B0604020202020204" pitchFamily="34" charset="0"/>
              <a:buChar char="•"/>
              <a:defRPr kumimoji="1" sz="1982" kern="1200">
                <a:solidFill>
                  <a:schemeClr val="tx1"/>
                </a:solidFill>
                <a:latin typeface="+mn-lt"/>
                <a:ea typeface="+mn-ea"/>
                <a:cs typeface="+mn-cs"/>
              </a:defRPr>
            </a:lvl8pPr>
            <a:lvl9pPr marL="4279095" indent="-251711" algn="l" defTabSz="1006846" rtl="0" eaLnBrk="1" latinLnBrk="0" hangingPunct="1">
              <a:lnSpc>
                <a:spcPct val="90000"/>
              </a:lnSpc>
              <a:spcBef>
                <a:spcPts val="551"/>
              </a:spcBef>
              <a:buFont typeface="Arial" panose="020B0604020202020204" pitchFamily="34" charset="0"/>
              <a:buChar char="•"/>
              <a:defRPr kumimoji="1" sz="1982" kern="1200">
                <a:solidFill>
                  <a:schemeClr val="tx1"/>
                </a:solidFill>
                <a:latin typeface="+mn-lt"/>
                <a:ea typeface="+mn-ea"/>
                <a:cs typeface="+mn-cs"/>
              </a:defRPr>
            </a:lvl9pPr>
          </a:lstStyle>
          <a:p>
            <a:pPr marL="0" indent="0" algn="ctr">
              <a:lnSpc>
                <a:spcPct val="110000"/>
              </a:lnSpc>
              <a:buNone/>
            </a:pPr>
            <a:r>
              <a:rPr lang="en-US" altLang="ja-JP" sz="2000" b="1" dirty="0">
                <a:solidFill>
                  <a:srgbClr val="FF0000"/>
                </a:solidFill>
              </a:rPr>
              <a:t>150</a:t>
            </a:r>
            <a:r>
              <a:rPr lang="ja-JP" altLang="en-US" sz="2000" b="1" dirty="0">
                <a:solidFill>
                  <a:srgbClr val="FF0000"/>
                </a:solidFill>
              </a:rPr>
              <a:t>万円</a:t>
            </a:r>
            <a:endParaRPr lang="en-US" altLang="ja-JP" sz="2000" b="1" dirty="0">
              <a:solidFill>
                <a:srgbClr val="FF0000"/>
              </a:solidFill>
            </a:endParaRPr>
          </a:p>
        </p:txBody>
      </p:sp>
      <p:pic>
        <p:nvPicPr>
          <p:cNvPr id="24" name="図 23">
            <a:extLst>
              <a:ext uri="{FF2B5EF4-FFF2-40B4-BE49-F238E27FC236}">
                <a16:creationId xmlns:a16="http://schemas.microsoft.com/office/drawing/2014/main" id="{3D3AE987-4139-784A-E8CE-9CC853EBBE49}"/>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5996" t="28411" b="16231"/>
          <a:stretch/>
        </p:blipFill>
        <p:spPr>
          <a:xfrm>
            <a:off x="3503837" y="3670448"/>
            <a:ext cx="1023327" cy="602623"/>
          </a:xfrm>
          <a:prstGeom prst="rect">
            <a:avLst/>
          </a:prstGeom>
        </p:spPr>
      </p:pic>
      <p:sp>
        <p:nvSpPr>
          <p:cNvPr id="25" name="コンテンツ プレースホルダー 2">
            <a:extLst>
              <a:ext uri="{FF2B5EF4-FFF2-40B4-BE49-F238E27FC236}">
                <a16:creationId xmlns:a16="http://schemas.microsoft.com/office/drawing/2014/main" id="{06556477-5599-6AF1-B236-83E5CE948354}"/>
              </a:ext>
            </a:extLst>
          </p:cNvPr>
          <p:cNvSpPr txBox="1">
            <a:spLocks/>
          </p:cNvSpPr>
          <p:nvPr/>
        </p:nvSpPr>
        <p:spPr>
          <a:xfrm>
            <a:off x="3268710" y="4190535"/>
            <a:ext cx="1476260" cy="430887"/>
          </a:xfrm>
          <a:prstGeom prst="rect">
            <a:avLst/>
          </a:prstGeom>
        </p:spPr>
        <p:txBody>
          <a:bodyPr wrap="square">
            <a:spAutoFit/>
          </a:bodyPr>
          <a:lstStyle>
            <a:lvl1pPr marL="251711" indent="-251711" algn="l" defTabSz="1006846" rtl="0" eaLnBrk="1" latinLnBrk="0" hangingPunct="1">
              <a:lnSpc>
                <a:spcPct val="130000"/>
              </a:lnSpc>
              <a:spcBef>
                <a:spcPts val="0"/>
              </a:spcBef>
              <a:buFont typeface="Arial" panose="020B0604020202020204" pitchFamily="34" charset="0"/>
              <a:buChar char="•"/>
              <a:defRPr kumimoji="1" sz="3200" kern="1200">
                <a:solidFill>
                  <a:schemeClr val="tx1">
                    <a:lumMod val="85000"/>
                    <a:lumOff val="15000"/>
                  </a:schemeClr>
                </a:solidFill>
                <a:latin typeface="+mn-ea"/>
                <a:ea typeface="+mn-ea"/>
                <a:cs typeface="+mn-cs"/>
              </a:defRPr>
            </a:lvl1pPr>
            <a:lvl2pPr marL="755134" indent="-251711" algn="l" defTabSz="1006846" rtl="0" eaLnBrk="1" latinLnBrk="0" hangingPunct="1">
              <a:lnSpc>
                <a:spcPct val="130000"/>
              </a:lnSpc>
              <a:spcBef>
                <a:spcPts val="0"/>
              </a:spcBef>
              <a:buFont typeface="Arial" panose="020B0604020202020204" pitchFamily="34" charset="0"/>
              <a:buChar char="•"/>
              <a:defRPr kumimoji="1" sz="2800" kern="1200">
                <a:solidFill>
                  <a:schemeClr val="tx1">
                    <a:lumMod val="85000"/>
                    <a:lumOff val="15000"/>
                  </a:schemeClr>
                </a:solidFill>
                <a:latin typeface="+mn-ea"/>
                <a:ea typeface="+mn-ea"/>
                <a:cs typeface="+mn-cs"/>
              </a:defRPr>
            </a:lvl2pPr>
            <a:lvl3pPr marL="1258557" indent="-251711" algn="l" defTabSz="1006846" rtl="0" eaLnBrk="1" latinLnBrk="0" hangingPunct="1">
              <a:lnSpc>
                <a:spcPct val="130000"/>
              </a:lnSpc>
              <a:spcBef>
                <a:spcPts val="0"/>
              </a:spcBef>
              <a:buFont typeface="Arial" panose="020B0604020202020204" pitchFamily="34" charset="0"/>
              <a:buChar char="•"/>
              <a:defRPr kumimoji="1" sz="2400" kern="1200">
                <a:solidFill>
                  <a:schemeClr val="tx1">
                    <a:lumMod val="85000"/>
                    <a:lumOff val="15000"/>
                  </a:schemeClr>
                </a:solidFill>
                <a:latin typeface="+mn-ea"/>
                <a:ea typeface="+mn-ea"/>
                <a:cs typeface="+mn-cs"/>
              </a:defRPr>
            </a:lvl3pPr>
            <a:lvl4pPr marL="1761980" indent="-251711" algn="l" defTabSz="1006846" rtl="0" eaLnBrk="1" latinLnBrk="0" hangingPunct="1">
              <a:lnSpc>
                <a:spcPct val="130000"/>
              </a:lnSpc>
              <a:spcBef>
                <a:spcPts val="0"/>
              </a:spcBef>
              <a:buFont typeface="Arial" panose="020B0604020202020204" pitchFamily="34" charset="0"/>
              <a:buChar char="•"/>
              <a:defRPr kumimoji="1" sz="2000" kern="1200">
                <a:solidFill>
                  <a:schemeClr val="tx1">
                    <a:lumMod val="85000"/>
                    <a:lumOff val="15000"/>
                  </a:schemeClr>
                </a:solidFill>
                <a:latin typeface="+mn-ea"/>
                <a:ea typeface="+mn-ea"/>
                <a:cs typeface="+mn-cs"/>
              </a:defRPr>
            </a:lvl4pPr>
            <a:lvl5pPr marL="2265403" indent="-251711" algn="l" defTabSz="1006846" rtl="0" eaLnBrk="1" latinLnBrk="0" hangingPunct="1">
              <a:lnSpc>
                <a:spcPct val="130000"/>
              </a:lnSpc>
              <a:spcBef>
                <a:spcPts val="0"/>
              </a:spcBef>
              <a:buFont typeface="Arial" panose="020B0604020202020204" pitchFamily="34" charset="0"/>
              <a:buChar char="•"/>
              <a:defRPr kumimoji="1" sz="2000" kern="1200">
                <a:solidFill>
                  <a:schemeClr val="tx1">
                    <a:lumMod val="85000"/>
                    <a:lumOff val="15000"/>
                  </a:schemeClr>
                </a:solidFill>
                <a:latin typeface="+mn-ea"/>
                <a:ea typeface="+mn-ea"/>
                <a:cs typeface="+mn-cs"/>
              </a:defRPr>
            </a:lvl5pPr>
            <a:lvl6pPr marL="2768826" indent="-251711" algn="l" defTabSz="1006846" rtl="0" eaLnBrk="1" latinLnBrk="0" hangingPunct="1">
              <a:lnSpc>
                <a:spcPct val="90000"/>
              </a:lnSpc>
              <a:spcBef>
                <a:spcPts val="551"/>
              </a:spcBef>
              <a:buFont typeface="Arial" panose="020B0604020202020204" pitchFamily="34" charset="0"/>
              <a:buChar char="•"/>
              <a:defRPr kumimoji="1" sz="1982" kern="1200">
                <a:solidFill>
                  <a:schemeClr val="tx1"/>
                </a:solidFill>
                <a:latin typeface="+mn-lt"/>
                <a:ea typeface="+mn-ea"/>
                <a:cs typeface="+mn-cs"/>
              </a:defRPr>
            </a:lvl6pPr>
            <a:lvl7pPr marL="3272249" indent="-251711" algn="l" defTabSz="1006846" rtl="0" eaLnBrk="1" latinLnBrk="0" hangingPunct="1">
              <a:lnSpc>
                <a:spcPct val="90000"/>
              </a:lnSpc>
              <a:spcBef>
                <a:spcPts val="551"/>
              </a:spcBef>
              <a:buFont typeface="Arial" panose="020B0604020202020204" pitchFamily="34" charset="0"/>
              <a:buChar char="•"/>
              <a:defRPr kumimoji="1" sz="1982" kern="1200">
                <a:solidFill>
                  <a:schemeClr val="tx1"/>
                </a:solidFill>
                <a:latin typeface="+mn-lt"/>
                <a:ea typeface="+mn-ea"/>
                <a:cs typeface="+mn-cs"/>
              </a:defRPr>
            </a:lvl7pPr>
            <a:lvl8pPr marL="3775672" indent="-251711" algn="l" defTabSz="1006846" rtl="0" eaLnBrk="1" latinLnBrk="0" hangingPunct="1">
              <a:lnSpc>
                <a:spcPct val="90000"/>
              </a:lnSpc>
              <a:spcBef>
                <a:spcPts val="551"/>
              </a:spcBef>
              <a:buFont typeface="Arial" panose="020B0604020202020204" pitchFamily="34" charset="0"/>
              <a:buChar char="•"/>
              <a:defRPr kumimoji="1" sz="1982" kern="1200">
                <a:solidFill>
                  <a:schemeClr val="tx1"/>
                </a:solidFill>
                <a:latin typeface="+mn-lt"/>
                <a:ea typeface="+mn-ea"/>
                <a:cs typeface="+mn-cs"/>
              </a:defRPr>
            </a:lvl8pPr>
            <a:lvl9pPr marL="4279095" indent="-251711" algn="l" defTabSz="1006846" rtl="0" eaLnBrk="1" latinLnBrk="0" hangingPunct="1">
              <a:lnSpc>
                <a:spcPct val="90000"/>
              </a:lnSpc>
              <a:spcBef>
                <a:spcPts val="551"/>
              </a:spcBef>
              <a:buFont typeface="Arial" panose="020B0604020202020204" pitchFamily="34" charset="0"/>
              <a:buChar char="•"/>
              <a:defRPr kumimoji="1" sz="1982" kern="1200">
                <a:solidFill>
                  <a:schemeClr val="tx1"/>
                </a:solidFill>
                <a:latin typeface="+mn-lt"/>
                <a:ea typeface="+mn-ea"/>
                <a:cs typeface="+mn-cs"/>
              </a:defRPr>
            </a:lvl9pPr>
          </a:lstStyle>
          <a:p>
            <a:pPr marL="0" indent="0" algn="ctr">
              <a:lnSpc>
                <a:spcPct val="110000"/>
              </a:lnSpc>
              <a:buNone/>
            </a:pPr>
            <a:r>
              <a:rPr lang="en-US" altLang="ja-JP" sz="2000" b="1" dirty="0">
                <a:solidFill>
                  <a:srgbClr val="FF0000"/>
                </a:solidFill>
              </a:rPr>
              <a:t>150</a:t>
            </a:r>
            <a:r>
              <a:rPr lang="ja-JP" altLang="en-US" sz="2000" b="1" dirty="0">
                <a:solidFill>
                  <a:srgbClr val="FF0000"/>
                </a:solidFill>
              </a:rPr>
              <a:t>万円</a:t>
            </a:r>
            <a:endParaRPr lang="en-US" altLang="ja-JP" sz="2000" b="1" dirty="0">
              <a:solidFill>
                <a:srgbClr val="FF0000"/>
              </a:solidFill>
            </a:endParaRPr>
          </a:p>
        </p:txBody>
      </p:sp>
      <p:pic>
        <p:nvPicPr>
          <p:cNvPr id="26" name="図 25">
            <a:extLst>
              <a:ext uri="{FF2B5EF4-FFF2-40B4-BE49-F238E27FC236}">
                <a16:creationId xmlns:a16="http://schemas.microsoft.com/office/drawing/2014/main" id="{9AA8152B-2B8F-7424-EB69-E29C42DFC438}"/>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5996" t="28411" b="16231"/>
          <a:stretch/>
        </p:blipFill>
        <p:spPr>
          <a:xfrm>
            <a:off x="3503837" y="4826602"/>
            <a:ext cx="1023327" cy="602623"/>
          </a:xfrm>
          <a:prstGeom prst="rect">
            <a:avLst/>
          </a:prstGeom>
        </p:spPr>
      </p:pic>
      <p:sp>
        <p:nvSpPr>
          <p:cNvPr id="27" name="コンテンツ プレースホルダー 2">
            <a:extLst>
              <a:ext uri="{FF2B5EF4-FFF2-40B4-BE49-F238E27FC236}">
                <a16:creationId xmlns:a16="http://schemas.microsoft.com/office/drawing/2014/main" id="{5607ABBB-D72C-3DC2-B285-9370585016AF}"/>
              </a:ext>
            </a:extLst>
          </p:cNvPr>
          <p:cNvSpPr txBox="1">
            <a:spLocks/>
          </p:cNvSpPr>
          <p:nvPr/>
        </p:nvSpPr>
        <p:spPr>
          <a:xfrm>
            <a:off x="3268710" y="5346688"/>
            <a:ext cx="1476260" cy="430887"/>
          </a:xfrm>
          <a:prstGeom prst="rect">
            <a:avLst/>
          </a:prstGeom>
        </p:spPr>
        <p:txBody>
          <a:bodyPr wrap="square">
            <a:spAutoFit/>
          </a:bodyPr>
          <a:lstStyle>
            <a:lvl1pPr marL="251711" indent="-251711" algn="l" defTabSz="1006846" rtl="0" eaLnBrk="1" latinLnBrk="0" hangingPunct="1">
              <a:lnSpc>
                <a:spcPct val="130000"/>
              </a:lnSpc>
              <a:spcBef>
                <a:spcPts val="0"/>
              </a:spcBef>
              <a:buFont typeface="Arial" panose="020B0604020202020204" pitchFamily="34" charset="0"/>
              <a:buChar char="•"/>
              <a:defRPr kumimoji="1" sz="3200" kern="1200">
                <a:solidFill>
                  <a:schemeClr val="tx1">
                    <a:lumMod val="85000"/>
                    <a:lumOff val="15000"/>
                  </a:schemeClr>
                </a:solidFill>
                <a:latin typeface="+mn-ea"/>
                <a:ea typeface="+mn-ea"/>
                <a:cs typeface="+mn-cs"/>
              </a:defRPr>
            </a:lvl1pPr>
            <a:lvl2pPr marL="755134" indent="-251711" algn="l" defTabSz="1006846" rtl="0" eaLnBrk="1" latinLnBrk="0" hangingPunct="1">
              <a:lnSpc>
                <a:spcPct val="130000"/>
              </a:lnSpc>
              <a:spcBef>
                <a:spcPts val="0"/>
              </a:spcBef>
              <a:buFont typeface="Arial" panose="020B0604020202020204" pitchFamily="34" charset="0"/>
              <a:buChar char="•"/>
              <a:defRPr kumimoji="1" sz="2800" kern="1200">
                <a:solidFill>
                  <a:schemeClr val="tx1">
                    <a:lumMod val="85000"/>
                    <a:lumOff val="15000"/>
                  </a:schemeClr>
                </a:solidFill>
                <a:latin typeface="+mn-ea"/>
                <a:ea typeface="+mn-ea"/>
                <a:cs typeface="+mn-cs"/>
              </a:defRPr>
            </a:lvl2pPr>
            <a:lvl3pPr marL="1258557" indent="-251711" algn="l" defTabSz="1006846" rtl="0" eaLnBrk="1" latinLnBrk="0" hangingPunct="1">
              <a:lnSpc>
                <a:spcPct val="130000"/>
              </a:lnSpc>
              <a:spcBef>
                <a:spcPts val="0"/>
              </a:spcBef>
              <a:buFont typeface="Arial" panose="020B0604020202020204" pitchFamily="34" charset="0"/>
              <a:buChar char="•"/>
              <a:defRPr kumimoji="1" sz="2400" kern="1200">
                <a:solidFill>
                  <a:schemeClr val="tx1">
                    <a:lumMod val="85000"/>
                    <a:lumOff val="15000"/>
                  </a:schemeClr>
                </a:solidFill>
                <a:latin typeface="+mn-ea"/>
                <a:ea typeface="+mn-ea"/>
                <a:cs typeface="+mn-cs"/>
              </a:defRPr>
            </a:lvl3pPr>
            <a:lvl4pPr marL="1761980" indent="-251711" algn="l" defTabSz="1006846" rtl="0" eaLnBrk="1" latinLnBrk="0" hangingPunct="1">
              <a:lnSpc>
                <a:spcPct val="130000"/>
              </a:lnSpc>
              <a:spcBef>
                <a:spcPts val="0"/>
              </a:spcBef>
              <a:buFont typeface="Arial" panose="020B0604020202020204" pitchFamily="34" charset="0"/>
              <a:buChar char="•"/>
              <a:defRPr kumimoji="1" sz="2000" kern="1200">
                <a:solidFill>
                  <a:schemeClr val="tx1">
                    <a:lumMod val="85000"/>
                    <a:lumOff val="15000"/>
                  </a:schemeClr>
                </a:solidFill>
                <a:latin typeface="+mn-ea"/>
                <a:ea typeface="+mn-ea"/>
                <a:cs typeface="+mn-cs"/>
              </a:defRPr>
            </a:lvl4pPr>
            <a:lvl5pPr marL="2265403" indent="-251711" algn="l" defTabSz="1006846" rtl="0" eaLnBrk="1" latinLnBrk="0" hangingPunct="1">
              <a:lnSpc>
                <a:spcPct val="130000"/>
              </a:lnSpc>
              <a:spcBef>
                <a:spcPts val="0"/>
              </a:spcBef>
              <a:buFont typeface="Arial" panose="020B0604020202020204" pitchFamily="34" charset="0"/>
              <a:buChar char="•"/>
              <a:defRPr kumimoji="1" sz="2000" kern="1200">
                <a:solidFill>
                  <a:schemeClr val="tx1">
                    <a:lumMod val="85000"/>
                    <a:lumOff val="15000"/>
                  </a:schemeClr>
                </a:solidFill>
                <a:latin typeface="+mn-ea"/>
                <a:ea typeface="+mn-ea"/>
                <a:cs typeface="+mn-cs"/>
              </a:defRPr>
            </a:lvl5pPr>
            <a:lvl6pPr marL="2768826" indent="-251711" algn="l" defTabSz="1006846" rtl="0" eaLnBrk="1" latinLnBrk="0" hangingPunct="1">
              <a:lnSpc>
                <a:spcPct val="90000"/>
              </a:lnSpc>
              <a:spcBef>
                <a:spcPts val="551"/>
              </a:spcBef>
              <a:buFont typeface="Arial" panose="020B0604020202020204" pitchFamily="34" charset="0"/>
              <a:buChar char="•"/>
              <a:defRPr kumimoji="1" sz="1982" kern="1200">
                <a:solidFill>
                  <a:schemeClr val="tx1"/>
                </a:solidFill>
                <a:latin typeface="+mn-lt"/>
                <a:ea typeface="+mn-ea"/>
                <a:cs typeface="+mn-cs"/>
              </a:defRPr>
            </a:lvl6pPr>
            <a:lvl7pPr marL="3272249" indent="-251711" algn="l" defTabSz="1006846" rtl="0" eaLnBrk="1" latinLnBrk="0" hangingPunct="1">
              <a:lnSpc>
                <a:spcPct val="90000"/>
              </a:lnSpc>
              <a:spcBef>
                <a:spcPts val="551"/>
              </a:spcBef>
              <a:buFont typeface="Arial" panose="020B0604020202020204" pitchFamily="34" charset="0"/>
              <a:buChar char="•"/>
              <a:defRPr kumimoji="1" sz="1982" kern="1200">
                <a:solidFill>
                  <a:schemeClr val="tx1"/>
                </a:solidFill>
                <a:latin typeface="+mn-lt"/>
                <a:ea typeface="+mn-ea"/>
                <a:cs typeface="+mn-cs"/>
              </a:defRPr>
            </a:lvl7pPr>
            <a:lvl8pPr marL="3775672" indent="-251711" algn="l" defTabSz="1006846" rtl="0" eaLnBrk="1" latinLnBrk="0" hangingPunct="1">
              <a:lnSpc>
                <a:spcPct val="90000"/>
              </a:lnSpc>
              <a:spcBef>
                <a:spcPts val="551"/>
              </a:spcBef>
              <a:buFont typeface="Arial" panose="020B0604020202020204" pitchFamily="34" charset="0"/>
              <a:buChar char="•"/>
              <a:defRPr kumimoji="1" sz="1982" kern="1200">
                <a:solidFill>
                  <a:schemeClr val="tx1"/>
                </a:solidFill>
                <a:latin typeface="+mn-lt"/>
                <a:ea typeface="+mn-ea"/>
                <a:cs typeface="+mn-cs"/>
              </a:defRPr>
            </a:lvl8pPr>
            <a:lvl9pPr marL="4279095" indent="-251711" algn="l" defTabSz="1006846" rtl="0" eaLnBrk="1" latinLnBrk="0" hangingPunct="1">
              <a:lnSpc>
                <a:spcPct val="90000"/>
              </a:lnSpc>
              <a:spcBef>
                <a:spcPts val="551"/>
              </a:spcBef>
              <a:buFont typeface="Arial" panose="020B0604020202020204" pitchFamily="34" charset="0"/>
              <a:buChar char="•"/>
              <a:defRPr kumimoji="1" sz="1982" kern="1200">
                <a:solidFill>
                  <a:schemeClr val="tx1"/>
                </a:solidFill>
                <a:latin typeface="+mn-lt"/>
                <a:ea typeface="+mn-ea"/>
                <a:cs typeface="+mn-cs"/>
              </a:defRPr>
            </a:lvl9pPr>
          </a:lstStyle>
          <a:p>
            <a:pPr marL="0" indent="0" algn="ctr">
              <a:lnSpc>
                <a:spcPct val="110000"/>
              </a:lnSpc>
              <a:buNone/>
            </a:pPr>
            <a:r>
              <a:rPr lang="en-US" altLang="ja-JP" sz="2000" b="1" dirty="0"/>
              <a:t>110</a:t>
            </a:r>
            <a:r>
              <a:rPr lang="ja-JP" altLang="en-US" sz="2000" b="1" dirty="0"/>
              <a:t>万円</a:t>
            </a:r>
            <a:endParaRPr lang="en-US" altLang="ja-JP" sz="2000" b="1" dirty="0"/>
          </a:p>
        </p:txBody>
      </p:sp>
      <p:sp>
        <p:nvSpPr>
          <p:cNvPr id="29" name="テキスト ボックス 28">
            <a:extLst>
              <a:ext uri="{FF2B5EF4-FFF2-40B4-BE49-F238E27FC236}">
                <a16:creationId xmlns:a16="http://schemas.microsoft.com/office/drawing/2014/main" id="{136A241B-7704-9544-E424-BB1749BDC6B9}"/>
              </a:ext>
            </a:extLst>
          </p:cNvPr>
          <p:cNvSpPr txBox="1"/>
          <p:nvPr/>
        </p:nvSpPr>
        <p:spPr bwMode="gray">
          <a:xfrm flipH="1">
            <a:off x="5956422" y="2661878"/>
            <a:ext cx="800219" cy="517065"/>
          </a:xfrm>
          <a:prstGeom prst="rect">
            <a:avLst/>
          </a:prstGeom>
          <a:noFill/>
        </p:spPr>
        <p:txBody>
          <a:bodyPr wrap="none" rtlCol="0">
            <a:spAutoFit/>
          </a:bodyPr>
          <a:lstStyle/>
          <a:p>
            <a:pPr>
              <a:lnSpc>
                <a:spcPct val="120000"/>
              </a:lnSpc>
            </a:pPr>
            <a:r>
              <a:rPr lang="ja-JP" altLang="en-US" sz="2400" b="1" dirty="0">
                <a:solidFill>
                  <a:schemeClr val="tx1">
                    <a:lumMod val="85000"/>
                    <a:lumOff val="15000"/>
                  </a:schemeClr>
                </a:solidFill>
                <a:latin typeface="+mn-ea"/>
              </a:rPr>
              <a:t>長男</a:t>
            </a:r>
          </a:p>
        </p:txBody>
      </p:sp>
      <p:sp>
        <p:nvSpPr>
          <p:cNvPr id="30" name="テキスト ボックス 29">
            <a:extLst>
              <a:ext uri="{FF2B5EF4-FFF2-40B4-BE49-F238E27FC236}">
                <a16:creationId xmlns:a16="http://schemas.microsoft.com/office/drawing/2014/main" id="{4CF1BF82-A5D5-5B9F-A485-A5BA42456204}"/>
              </a:ext>
            </a:extLst>
          </p:cNvPr>
          <p:cNvSpPr txBox="1"/>
          <p:nvPr/>
        </p:nvSpPr>
        <p:spPr bwMode="gray">
          <a:xfrm flipH="1">
            <a:off x="5956422" y="3831466"/>
            <a:ext cx="800219" cy="517065"/>
          </a:xfrm>
          <a:prstGeom prst="rect">
            <a:avLst/>
          </a:prstGeom>
          <a:noFill/>
        </p:spPr>
        <p:txBody>
          <a:bodyPr wrap="none" rtlCol="0">
            <a:spAutoFit/>
          </a:bodyPr>
          <a:lstStyle/>
          <a:p>
            <a:pPr>
              <a:lnSpc>
                <a:spcPct val="120000"/>
              </a:lnSpc>
            </a:pPr>
            <a:r>
              <a:rPr lang="ja-JP" altLang="en-US" sz="2400" b="1" dirty="0">
                <a:solidFill>
                  <a:schemeClr val="tx1">
                    <a:lumMod val="85000"/>
                    <a:lumOff val="15000"/>
                  </a:schemeClr>
                </a:solidFill>
                <a:latin typeface="+mn-ea"/>
              </a:rPr>
              <a:t>長女</a:t>
            </a:r>
          </a:p>
        </p:txBody>
      </p:sp>
      <p:sp>
        <p:nvSpPr>
          <p:cNvPr id="34" name="テキスト ボックス 33">
            <a:extLst>
              <a:ext uri="{FF2B5EF4-FFF2-40B4-BE49-F238E27FC236}">
                <a16:creationId xmlns:a16="http://schemas.microsoft.com/office/drawing/2014/main" id="{2625F5A7-8454-F2AB-FB14-46FC2177F65B}"/>
              </a:ext>
            </a:extLst>
          </p:cNvPr>
          <p:cNvSpPr txBox="1"/>
          <p:nvPr/>
        </p:nvSpPr>
        <p:spPr bwMode="gray">
          <a:xfrm flipH="1">
            <a:off x="5956422" y="5001053"/>
            <a:ext cx="800219" cy="517065"/>
          </a:xfrm>
          <a:prstGeom prst="rect">
            <a:avLst/>
          </a:prstGeom>
          <a:noFill/>
        </p:spPr>
        <p:txBody>
          <a:bodyPr wrap="none" rtlCol="0">
            <a:spAutoFit/>
          </a:bodyPr>
          <a:lstStyle/>
          <a:p>
            <a:pPr>
              <a:lnSpc>
                <a:spcPct val="120000"/>
              </a:lnSpc>
            </a:pPr>
            <a:r>
              <a:rPr lang="ja-JP" altLang="en-US" sz="2400" b="1" dirty="0">
                <a:solidFill>
                  <a:schemeClr val="tx1">
                    <a:lumMod val="85000"/>
                    <a:lumOff val="15000"/>
                  </a:schemeClr>
                </a:solidFill>
                <a:latin typeface="+mn-ea"/>
              </a:rPr>
              <a:t>次女</a:t>
            </a:r>
          </a:p>
        </p:txBody>
      </p:sp>
      <p:pic>
        <p:nvPicPr>
          <p:cNvPr id="35" name="図 34">
            <a:extLst>
              <a:ext uri="{FF2B5EF4-FFF2-40B4-BE49-F238E27FC236}">
                <a16:creationId xmlns:a16="http://schemas.microsoft.com/office/drawing/2014/main" id="{DA1DD9CD-AC34-E74E-C780-3BE3CD771DA8}"/>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r="52424" b="19482"/>
          <a:stretch/>
        </p:blipFill>
        <p:spPr>
          <a:xfrm>
            <a:off x="926157" y="3516800"/>
            <a:ext cx="690372" cy="1088084"/>
          </a:xfrm>
          <a:prstGeom prst="rect">
            <a:avLst/>
          </a:prstGeom>
        </p:spPr>
      </p:pic>
      <p:sp>
        <p:nvSpPr>
          <p:cNvPr id="36" name="テキスト ボックス 35">
            <a:extLst>
              <a:ext uri="{FF2B5EF4-FFF2-40B4-BE49-F238E27FC236}">
                <a16:creationId xmlns:a16="http://schemas.microsoft.com/office/drawing/2014/main" id="{A68323F8-88D5-5B00-2EDC-D3A8D19353F9}"/>
              </a:ext>
            </a:extLst>
          </p:cNvPr>
          <p:cNvSpPr txBox="1"/>
          <p:nvPr/>
        </p:nvSpPr>
        <p:spPr bwMode="gray">
          <a:xfrm>
            <a:off x="1370318" y="1407960"/>
            <a:ext cx="7821811" cy="695575"/>
          </a:xfrm>
          <a:prstGeom prst="rect">
            <a:avLst/>
          </a:prstGeom>
          <a:noFill/>
        </p:spPr>
        <p:txBody>
          <a:bodyPr wrap="square" rtlCol="0">
            <a:spAutoFit/>
          </a:bodyPr>
          <a:lstStyle/>
          <a:p>
            <a:pPr>
              <a:lnSpc>
                <a:spcPct val="130000"/>
              </a:lnSpc>
            </a:pPr>
            <a:r>
              <a:rPr lang="ja-JP" altLang="en-US" sz="3200" b="1" dirty="0">
                <a:solidFill>
                  <a:schemeClr val="bg1">
                    <a:lumMod val="95000"/>
                  </a:schemeClr>
                </a:solidFill>
                <a:latin typeface="+mj-ea"/>
                <a:ea typeface="+mj-ea"/>
              </a:rPr>
              <a:t>もらう側　</a:t>
            </a:r>
            <a:r>
              <a:rPr lang="en-US" altLang="ja-JP" sz="3200" b="1" dirty="0">
                <a:solidFill>
                  <a:schemeClr val="bg1">
                    <a:lumMod val="95000"/>
                  </a:schemeClr>
                </a:solidFill>
                <a:latin typeface="+mj-ea"/>
                <a:ea typeface="+mj-ea"/>
              </a:rPr>
              <a:t> </a:t>
            </a:r>
            <a:r>
              <a:rPr lang="en-US" altLang="ja-JP" sz="2400" b="1" dirty="0">
                <a:solidFill>
                  <a:schemeClr val="bg1">
                    <a:lumMod val="95000"/>
                  </a:schemeClr>
                </a:solidFill>
                <a:latin typeface="+mj-ea"/>
                <a:ea typeface="+mj-ea"/>
              </a:rPr>
              <a:t>110</a:t>
            </a:r>
            <a:r>
              <a:rPr lang="ja-JP" altLang="en-US" sz="2400" b="1" dirty="0">
                <a:solidFill>
                  <a:schemeClr val="bg1">
                    <a:lumMod val="95000"/>
                  </a:schemeClr>
                </a:solidFill>
                <a:latin typeface="+mj-ea"/>
                <a:ea typeface="+mj-ea"/>
              </a:rPr>
              <a:t>万円までが非課税、超えたら申告</a:t>
            </a:r>
            <a:endParaRPr lang="ja-JP" altLang="en-US" sz="2590" b="1" dirty="0">
              <a:solidFill>
                <a:schemeClr val="bg1">
                  <a:lumMod val="95000"/>
                </a:schemeClr>
              </a:solidFill>
              <a:latin typeface="+mj-ea"/>
              <a:ea typeface="+mj-ea"/>
            </a:endParaRPr>
          </a:p>
        </p:txBody>
      </p:sp>
      <p:sp>
        <p:nvSpPr>
          <p:cNvPr id="38" name="四角形: 角を丸くする 23">
            <a:extLst>
              <a:ext uri="{FF2B5EF4-FFF2-40B4-BE49-F238E27FC236}">
                <a16:creationId xmlns:a16="http://schemas.microsoft.com/office/drawing/2014/main" id="{BA9771A0-C8CE-2C3E-DEE5-B762752036F1}"/>
              </a:ext>
            </a:extLst>
          </p:cNvPr>
          <p:cNvSpPr/>
          <p:nvPr/>
        </p:nvSpPr>
        <p:spPr bwMode="gray">
          <a:xfrm>
            <a:off x="6696237" y="2827872"/>
            <a:ext cx="3186173" cy="2508485"/>
          </a:xfrm>
          <a:prstGeom prst="roundRect">
            <a:avLst>
              <a:gd name="adj" fmla="val 8730"/>
            </a:avLst>
          </a:prstGeom>
          <a:noFill/>
          <a:ln w="76200">
            <a:noFill/>
          </a:ln>
        </p:spPr>
        <p:style>
          <a:lnRef idx="1">
            <a:schemeClr val="accent3"/>
          </a:lnRef>
          <a:fillRef idx="2">
            <a:schemeClr val="accent3"/>
          </a:fillRef>
          <a:effectRef idx="1">
            <a:schemeClr val="accent3"/>
          </a:effectRef>
          <a:fontRef idx="minor">
            <a:schemeClr val="dk1"/>
          </a:fontRef>
        </p:style>
        <p:txBody>
          <a:bodyPr lIns="0" tIns="77712" rIns="0" bIns="38856" rtlCol="0" anchor="ctr"/>
          <a:lstStyle/>
          <a:p>
            <a:pPr algn="ctr"/>
            <a:r>
              <a:rPr lang="en-US" altLang="ja-JP" sz="2400" b="1" dirty="0">
                <a:solidFill>
                  <a:srgbClr val="FF0000"/>
                </a:solidFill>
              </a:rPr>
              <a:t>110</a:t>
            </a:r>
            <a:r>
              <a:rPr lang="ja-JP" altLang="en-US" sz="2400" b="1" dirty="0">
                <a:solidFill>
                  <a:srgbClr val="FF0000"/>
                </a:solidFill>
              </a:rPr>
              <a:t>万円</a:t>
            </a:r>
            <a:r>
              <a:rPr lang="en-US" altLang="ja-JP" sz="2400" b="1" dirty="0">
                <a:solidFill>
                  <a:srgbClr val="FF0000"/>
                </a:solidFill>
              </a:rPr>
              <a:t>/</a:t>
            </a:r>
            <a:r>
              <a:rPr lang="ja-JP" altLang="en-US" sz="2400" b="1" dirty="0">
                <a:solidFill>
                  <a:srgbClr val="FF0000"/>
                </a:solidFill>
              </a:rPr>
              <a:t>年を超えて</a:t>
            </a:r>
          </a:p>
          <a:p>
            <a:pPr algn="ctr"/>
            <a:r>
              <a:rPr lang="ja-JP" altLang="en-US" sz="2400" b="1" dirty="0">
                <a:solidFill>
                  <a:srgbClr val="FF0000"/>
                </a:solidFill>
              </a:rPr>
              <a:t>もらう場合は、</a:t>
            </a:r>
            <a:endParaRPr lang="en-US" altLang="ja-JP" sz="2400" b="1" dirty="0">
              <a:solidFill>
                <a:srgbClr val="FF0000"/>
              </a:solidFill>
            </a:endParaRPr>
          </a:p>
          <a:p>
            <a:pPr algn="ctr"/>
            <a:r>
              <a:rPr lang="ja-JP" altLang="en-US" sz="2400" b="1" dirty="0">
                <a:solidFill>
                  <a:srgbClr val="FF0000"/>
                </a:solidFill>
              </a:rPr>
              <a:t>贈与税の申告が</a:t>
            </a:r>
            <a:endParaRPr lang="en-US" altLang="ja-JP" sz="2400" b="1" dirty="0">
              <a:solidFill>
                <a:srgbClr val="FF0000"/>
              </a:solidFill>
            </a:endParaRPr>
          </a:p>
          <a:p>
            <a:pPr algn="ctr"/>
            <a:r>
              <a:rPr lang="ja-JP" altLang="en-US" sz="2400" b="1" dirty="0">
                <a:solidFill>
                  <a:srgbClr val="FF0000"/>
                </a:solidFill>
              </a:rPr>
              <a:t>必要です</a:t>
            </a:r>
            <a:endParaRPr lang="en-US" altLang="ja-JP" sz="2400" b="1" dirty="0">
              <a:solidFill>
                <a:srgbClr val="FF0000"/>
              </a:solidFill>
            </a:endParaRPr>
          </a:p>
        </p:txBody>
      </p:sp>
      <p:sp>
        <p:nvSpPr>
          <p:cNvPr id="14" name="コンテンツ プレースホルダー 2">
            <a:extLst>
              <a:ext uri="{FF2B5EF4-FFF2-40B4-BE49-F238E27FC236}">
                <a16:creationId xmlns:a16="http://schemas.microsoft.com/office/drawing/2014/main" id="{C9480856-A752-F46C-E38E-94E08CF23E60}"/>
              </a:ext>
            </a:extLst>
          </p:cNvPr>
          <p:cNvSpPr txBox="1">
            <a:spLocks/>
          </p:cNvSpPr>
          <p:nvPr/>
        </p:nvSpPr>
        <p:spPr bwMode="gray">
          <a:xfrm>
            <a:off x="5756253" y="3087045"/>
            <a:ext cx="1214040" cy="430887"/>
          </a:xfrm>
          <a:prstGeom prst="rect">
            <a:avLst/>
          </a:prstGeom>
        </p:spPr>
        <p:txBody>
          <a:bodyPr wrap="square">
            <a:spAutoFit/>
          </a:bodyPr>
          <a:lstStyle>
            <a:lvl1pPr marL="251711" indent="-251711" algn="l" defTabSz="1006846" rtl="0" eaLnBrk="1" latinLnBrk="0" hangingPunct="1">
              <a:lnSpc>
                <a:spcPct val="130000"/>
              </a:lnSpc>
              <a:spcBef>
                <a:spcPts val="0"/>
              </a:spcBef>
              <a:buFont typeface="Arial" panose="020B0604020202020204" pitchFamily="34" charset="0"/>
              <a:buChar char="•"/>
              <a:defRPr kumimoji="1" sz="3200" kern="1200">
                <a:solidFill>
                  <a:schemeClr val="tx1">
                    <a:lumMod val="85000"/>
                    <a:lumOff val="15000"/>
                  </a:schemeClr>
                </a:solidFill>
                <a:latin typeface="+mn-ea"/>
                <a:ea typeface="+mn-ea"/>
                <a:cs typeface="+mn-cs"/>
              </a:defRPr>
            </a:lvl1pPr>
            <a:lvl2pPr marL="755134" indent="-251711" algn="l" defTabSz="1006846" rtl="0" eaLnBrk="1" latinLnBrk="0" hangingPunct="1">
              <a:lnSpc>
                <a:spcPct val="130000"/>
              </a:lnSpc>
              <a:spcBef>
                <a:spcPts val="0"/>
              </a:spcBef>
              <a:buFont typeface="Arial" panose="020B0604020202020204" pitchFamily="34" charset="0"/>
              <a:buChar char="•"/>
              <a:defRPr kumimoji="1" sz="2800" kern="1200">
                <a:solidFill>
                  <a:schemeClr val="tx1">
                    <a:lumMod val="85000"/>
                    <a:lumOff val="15000"/>
                  </a:schemeClr>
                </a:solidFill>
                <a:latin typeface="+mn-ea"/>
                <a:ea typeface="+mn-ea"/>
                <a:cs typeface="+mn-cs"/>
              </a:defRPr>
            </a:lvl2pPr>
            <a:lvl3pPr marL="1258557" indent="-251711" algn="l" defTabSz="1006846" rtl="0" eaLnBrk="1" latinLnBrk="0" hangingPunct="1">
              <a:lnSpc>
                <a:spcPct val="130000"/>
              </a:lnSpc>
              <a:spcBef>
                <a:spcPts val="0"/>
              </a:spcBef>
              <a:buFont typeface="Arial" panose="020B0604020202020204" pitchFamily="34" charset="0"/>
              <a:buChar char="•"/>
              <a:defRPr kumimoji="1" sz="2400" kern="1200">
                <a:solidFill>
                  <a:schemeClr val="tx1">
                    <a:lumMod val="85000"/>
                    <a:lumOff val="15000"/>
                  </a:schemeClr>
                </a:solidFill>
                <a:latin typeface="+mn-ea"/>
                <a:ea typeface="+mn-ea"/>
                <a:cs typeface="+mn-cs"/>
              </a:defRPr>
            </a:lvl3pPr>
            <a:lvl4pPr marL="1761980" indent="-251711" algn="l" defTabSz="1006846" rtl="0" eaLnBrk="1" latinLnBrk="0" hangingPunct="1">
              <a:lnSpc>
                <a:spcPct val="130000"/>
              </a:lnSpc>
              <a:spcBef>
                <a:spcPts val="0"/>
              </a:spcBef>
              <a:buFont typeface="Arial" panose="020B0604020202020204" pitchFamily="34" charset="0"/>
              <a:buChar char="•"/>
              <a:defRPr kumimoji="1" sz="2000" kern="1200">
                <a:solidFill>
                  <a:schemeClr val="tx1">
                    <a:lumMod val="85000"/>
                    <a:lumOff val="15000"/>
                  </a:schemeClr>
                </a:solidFill>
                <a:latin typeface="+mn-ea"/>
                <a:ea typeface="+mn-ea"/>
                <a:cs typeface="+mn-cs"/>
              </a:defRPr>
            </a:lvl4pPr>
            <a:lvl5pPr marL="2265403" indent="-251711" algn="l" defTabSz="1006846" rtl="0" eaLnBrk="1" latinLnBrk="0" hangingPunct="1">
              <a:lnSpc>
                <a:spcPct val="130000"/>
              </a:lnSpc>
              <a:spcBef>
                <a:spcPts val="0"/>
              </a:spcBef>
              <a:buFont typeface="Arial" panose="020B0604020202020204" pitchFamily="34" charset="0"/>
              <a:buChar char="•"/>
              <a:defRPr kumimoji="1" sz="2000" kern="1200">
                <a:solidFill>
                  <a:schemeClr val="tx1">
                    <a:lumMod val="85000"/>
                    <a:lumOff val="15000"/>
                  </a:schemeClr>
                </a:solidFill>
                <a:latin typeface="+mn-ea"/>
                <a:ea typeface="+mn-ea"/>
                <a:cs typeface="+mn-cs"/>
              </a:defRPr>
            </a:lvl5pPr>
            <a:lvl6pPr marL="2768826" indent="-251711" algn="l" defTabSz="1006846" rtl="0" eaLnBrk="1" latinLnBrk="0" hangingPunct="1">
              <a:lnSpc>
                <a:spcPct val="90000"/>
              </a:lnSpc>
              <a:spcBef>
                <a:spcPts val="551"/>
              </a:spcBef>
              <a:buFont typeface="Arial" panose="020B0604020202020204" pitchFamily="34" charset="0"/>
              <a:buChar char="•"/>
              <a:defRPr kumimoji="1" sz="1982" kern="1200">
                <a:solidFill>
                  <a:schemeClr val="tx1"/>
                </a:solidFill>
                <a:latin typeface="+mn-lt"/>
                <a:ea typeface="+mn-ea"/>
                <a:cs typeface="+mn-cs"/>
              </a:defRPr>
            </a:lvl6pPr>
            <a:lvl7pPr marL="3272249" indent="-251711" algn="l" defTabSz="1006846" rtl="0" eaLnBrk="1" latinLnBrk="0" hangingPunct="1">
              <a:lnSpc>
                <a:spcPct val="90000"/>
              </a:lnSpc>
              <a:spcBef>
                <a:spcPts val="551"/>
              </a:spcBef>
              <a:buFont typeface="Arial" panose="020B0604020202020204" pitchFamily="34" charset="0"/>
              <a:buChar char="•"/>
              <a:defRPr kumimoji="1" sz="1982" kern="1200">
                <a:solidFill>
                  <a:schemeClr val="tx1"/>
                </a:solidFill>
                <a:latin typeface="+mn-lt"/>
                <a:ea typeface="+mn-ea"/>
                <a:cs typeface="+mn-cs"/>
              </a:defRPr>
            </a:lvl7pPr>
            <a:lvl8pPr marL="3775672" indent="-251711" algn="l" defTabSz="1006846" rtl="0" eaLnBrk="1" latinLnBrk="0" hangingPunct="1">
              <a:lnSpc>
                <a:spcPct val="90000"/>
              </a:lnSpc>
              <a:spcBef>
                <a:spcPts val="551"/>
              </a:spcBef>
              <a:buFont typeface="Arial" panose="020B0604020202020204" pitchFamily="34" charset="0"/>
              <a:buChar char="•"/>
              <a:defRPr kumimoji="1" sz="1982" kern="1200">
                <a:solidFill>
                  <a:schemeClr val="tx1"/>
                </a:solidFill>
                <a:latin typeface="+mn-lt"/>
                <a:ea typeface="+mn-ea"/>
                <a:cs typeface="+mn-cs"/>
              </a:defRPr>
            </a:lvl8pPr>
            <a:lvl9pPr marL="4279095" indent="-251711" algn="l" defTabSz="1006846" rtl="0" eaLnBrk="1" latinLnBrk="0" hangingPunct="1">
              <a:lnSpc>
                <a:spcPct val="90000"/>
              </a:lnSpc>
              <a:spcBef>
                <a:spcPts val="551"/>
              </a:spcBef>
              <a:buFont typeface="Arial" panose="020B0604020202020204" pitchFamily="34" charset="0"/>
              <a:buChar char="•"/>
              <a:defRPr kumimoji="1" sz="1982" kern="1200">
                <a:solidFill>
                  <a:schemeClr val="tx1"/>
                </a:solidFill>
                <a:latin typeface="+mn-lt"/>
                <a:ea typeface="+mn-ea"/>
                <a:cs typeface="+mn-cs"/>
              </a:defRPr>
            </a:lvl9pPr>
          </a:lstStyle>
          <a:p>
            <a:pPr marL="0" indent="0" algn="ctr">
              <a:lnSpc>
                <a:spcPct val="110000"/>
              </a:lnSpc>
              <a:buNone/>
            </a:pPr>
            <a:r>
              <a:rPr lang="ja-JP" altLang="en-US" sz="2000" b="1" dirty="0">
                <a:highlight>
                  <a:srgbClr val="FFFF00"/>
                </a:highlight>
              </a:rPr>
              <a:t>要申告</a:t>
            </a:r>
            <a:endParaRPr lang="en-US" altLang="ja-JP" sz="2000" b="1" dirty="0">
              <a:highlight>
                <a:srgbClr val="FFFF00"/>
              </a:highlight>
            </a:endParaRPr>
          </a:p>
        </p:txBody>
      </p:sp>
      <p:sp>
        <p:nvSpPr>
          <p:cNvPr id="17" name="コンテンツ プレースホルダー 2">
            <a:extLst>
              <a:ext uri="{FF2B5EF4-FFF2-40B4-BE49-F238E27FC236}">
                <a16:creationId xmlns:a16="http://schemas.microsoft.com/office/drawing/2014/main" id="{3A1E1926-F68E-2744-3319-6FC934C6ABFF}"/>
              </a:ext>
            </a:extLst>
          </p:cNvPr>
          <p:cNvSpPr txBox="1">
            <a:spLocks/>
          </p:cNvSpPr>
          <p:nvPr/>
        </p:nvSpPr>
        <p:spPr bwMode="gray">
          <a:xfrm>
            <a:off x="5756253" y="4282730"/>
            <a:ext cx="1214040" cy="430887"/>
          </a:xfrm>
          <a:prstGeom prst="rect">
            <a:avLst/>
          </a:prstGeom>
        </p:spPr>
        <p:txBody>
          <a:bodyPr wrap="square">
            <a:spAutoFit/>
          </a:bodyPr>
          <a:lstStyle>
            <a:lvl1pPr marL="251711" indent="-251711" algn="l" defTabSz="1006846" rtl="0" eaLnBrk="1" latinLnBrk="0" hangingPunct="1">
              <a:lnSpc>
                <a:spcPct val="130000"/>
              </a:lnSpc>
              <a:spcBef>
                <a:spcPts val="0"/>
              </a:spcBef>
              <a:buFont typeface="Arial" panose="020B0604020202020204" pitchFamily="34" charset="0"/>
              <a:buChar char="•"/>
              <a:defRPr kumimoji="1" sz="3200" kern="1200">
                <a:solidFill>
                  <a:schemeClr val="tx1">
                    <a:lumMod val="85000"/>
                    <a:lumOff val="15000"/>
                  </a:schemeClr>
                </a:solidFill>
                <a:latin typeface="+mn-ea"/>
                <a:ea typeface="+mn-ea"/>
                <a:cs typeface="+mn-cs"/>
              </a:defRPr>
            </a:lvl1pPr>
            <a:lvl2pPr marL="755134" indent="-251711" algn="l" defTabSz="1006846" rtl="0" eaLnBrk="1" latinLnBrk="0" hangingPunct="1">
              <a:lnSpc>
                <a:spcPct val="130000"/>
              </a:lnSpc>
              <a:spcBef>
                <a:spcPts val="0"/>
              </a:spcBef>
              <a:buFont typeface="Arial" panose="020B0604020202020204" pitchFamily="34" charset="0"/>
              <a:buChar char="•"/>
              <a:defRPr kumimoji="1" sz="2800" kern="1200">
                <a:solidFill>
                  <a:schemeClr val="tx1">
                    <a:lumMod val="85000"/>
                    <a:lumOff val="15000"/>
                  </a:schemeClr>
                </a:solidFill>
                <a:latin typeface="+mn-ea"/>
                <a:ea typeface="+mn-ea"/>
                <a:cs typeface="+mn-cs"/>
              </a:defRPr>
            </a:lvl2pPr>
            <a:lvl3pPr marL="1258557" indent="-251711" algn="l" defTabSz="1006846" rtl="0" eaLnBrk="1" latinLnBrk="0" hangingPunct="1">
              <a:lnSpc>
                <a:spcPct val="130000"/>
              </a:lnSpc>
              <a:spcBef>
                <a:spcPts val="0"/>
              </a:spcBef>
              <a:buFont typeface="Arial" panose="020B0604020202020204" pitchFamily="34" charset="0"/>
              <a:buChar char="•"/>
              <a:defRPr kumimoji="1" sz="2400" kern="1200">
                <a:solidFill>
                  <a:schemeClr val="tx1">
                    <a:lumMod val="85000"/>
                    <a:lumOff val="15000"/>
                  </a:schemeClr>
                </a:solidFill>
                <a:latin typeface="+mn-ea"/>
                <a:ea typeface="+mn-ea"/>
                <a:cs typeface="+mn-cs"/>
              </a:defRPr>
            </a:lvl3pPr>
            <a:lvl4pPr marL="1761980" indent="-251711" algn="l" defTabSz="1006846" rtl="0" eaLnBrk="1" latinLnBrk="0" hangingPunct="1">
              <a:lnSpc>
                <a:spcPct val="130000"/>
              </a:lnSpc>
              <a:spcBef>
                <a:spcPts val="0"/>
              </a:spcBef>
              <a:buFont typeface="Arial" panose="020B0604020202020204" pitchFamily="34" charset="0"/>
              <a:buChar char="•"/>
              <a:defRPr kumimoji="1" sz="2000" kern="1200">
                <a:solidFill>
                  <a:schemeClr val="tx1">
                    <a:lumMod val="85000"/>
                    <a:lumOff val="15000"/>
                  </a:schemeClr>
                </a:solidFill>
                <a:latin typeface="+mn-ea"/>
                <a:ea typeface="+mn-ea"/>
                <a:cs typeface="+mn-cs"/>
              </a:defRPr>
            </a:lvl4pPr>
            <a:lvl5pPr marL="2265403" indent="-251711" algn="l" defTabSz="1006846" rtl="0" eaLnBrk="1" latinLnBrk="0" hangingPunct="1">
              <a:lnSpc>
                <a:spcPct val="130000"/>
              </a:lnSpc>
              <a:spcBef>
                <a:spcPts val="0"/>
              </a:spcBef>
              <a:buFont typeface="Arial" panose="020B0604020202020204" pitchFamily="34" charset="0"/>
              <a:buChar char="•"/>
              <a:defRPr kumimoji="1" sz="2000" kern="1200">
                <a:solidFill>
                  <a:schemeClr val="tx1">
                    <a:lumMod val="85000"/>
                    <a:lumOff val="15000"/>
                  </a:schemeClr>
                </a:solidFill>
                <a:latin typeface="+mn-ea"/>
                <a:ea typeface="+mn-ea"/>
                <a:cs typeface="+mn-cs"/>
              </a:defRPr>
            </a:lvl5pPr>
            <a:lvl6pPr marL="2768826" indent="-251711" algn="l" defTabSz="1006846" rtl="0" eaLnBrk="1" latinLnBrk="0" hangingPunct="1">
              <a:lnSpc>
                <a:spcPct val="90000"/>
              </a:lnSpc>
              <a:spcBef>
                <a:spcPts val="551"/>
              </a:spcBef>
              <a:buFont typeface="Arial" panose="020B0604020202020204" pitchFamily="34" charset="0"/>
              <a:buChar char="•"/>
              <a:defRPr kumimoji="1" sz="1982" kern="1200">
                <a:solidFill>
                  <a:schemeClr val="tx1"/>
                </a:solidFill>
                <a:latin typeface="+mn-lt"/>
                <a:ea typeface="+mn-ea"/>
                <a:cs typeface="+mn-cs"/>
              </a:defRPr>
            </a:lvl6pPr>
            <a:lvl7pPr marL="3272249" indent="-251711" algn="l" defTabSz="1006846" rtl="0" eaLnBrk="1" latinLnBrk="0" hangingPunct="1">
              <a:lnSpc>
                <a:spcPct val="90000"/>
              </a:lnSpc>
              <a:spcBef>
                <a:spcPts val="551"/>
              </a:spcBef>
              <a:buFont typeface="Arial" panose="020B0604020202020204" pitchFamily="34" charset="0"/>
              <a:buChar char="•"/>
              <a:defRPr kumimoji="1" sz="1982" kern="1200">
                <a:solidFill>
                  <a:schemeClr val="tx1"/>
                </a:solidFill>
                <a:latin typeface="+mn-lt"/>
                <a:ea typeface="+mn-ea"/>
                <a:cs typeface="+mn-cs"/>
              </a:defRPr>
            </a:lvl7pPr>
            <a:lvl8pPr marL="3775672" indent="-251711" algn="l" defTabSz="1006846" rtl="0" eaLnBrk="1" latinLnBrk="0" hangingPunct="1">
              <a:lnSpc>
                <a:spcPct val="90000"/>
              </a:lnSpc>
              <a:spcBef>
                <a:spcPts val="551"/>
              </a:spcBef>
              <a:buFont typeface="Arial" panose="020B0604020202020204" pitchFamily="34" charset="0"/>
              <a:buChar char="•"/>
              <a:defRPr kumimoji="1" sz="1982" kern="1200">
                <a:solidFill>
                  <a:schemeClr val="tx1"/>
                </a:solidFill>
                <a:latin typeface="+mn-lt"/>
                <a:ea typeface="+mn-ea"/>
                <a:cs typeface="+mn-cs"/>
              </a:defRPr>
            </a:lvl8pPr>
            <a:lvl9pPr marL="4279095" indent="-251711" algn="l" defTabSz="1006846" rtl="0" eaLnBrk="1" latinLnBrk="0" hangingPunct="1">
              <a:lnSpc>
                <a:spcPct val="90000"/>
              </a:lnSpc>
              <a:spcBef>
                <a:spcPts val="551"/>
              </a:spcBef>
              <a:buFont typeface="Arial" panose="020B0604020202020204" pitchFamily="34" charset="0"/>
              <a:buChar char="•"/>
              <a:defRPr kumimoji="1" sz="1982" kern="1200">
                <a:solidFill>
                  <a:schemeClr val="tx1"/>
                </a:solidFill>
                <a:latin typeface="+mn-lt"/>
                <a:ea typeface="+mn-ea"/>
                <a:cs typeface="+mn-cs"/>
              </a:defRPr>
            </a:lvl9pPr>
          </a:lstStyle>
          <a:p>
            <a:pPr marL="0" indent="0" algn="ctr">
              <a:lnSpc>
                <a:spcPct val="110000"/>
              </a:lnSpc>
              <a:buNone/>
            </a:pPr>
            <a:r>
              <a:rPr lang="ja-JP" altLang="en-US" sz="2000" b="1" dirty="0">
                <a:highlight>
                  <a:srgbClr val="FFFF00"/>
                </a:highlight>
              </a:rPr>
              <a:t>要申告</a:t>
            </a:r>
            <a:endParaRPr lang="en-US" altLang="ja-JP" sz="2000" b="1" dirty="0">
              <a:highlight>
                <a:srgbClr val="FFFF00"/>
              </a:highlight>
            </a:endParaRPr>
          </a:p>
        </p:txBody>
      </p:sp>
    </p:spTree>
    <p:extLst>
      <p:ext uri="{BB962C8B-B14F-4D97-AF65-F5344CB8AC3E}">
        <p14:creationId xmlns:p14="http://schemas.microsoft.com/office/powerpoint/2010/main" val="134287248"/>
      </p:ext>
    </p:extLst>
  </p:cSld>
  <p:clrMapOvr>
    <a:masterClrMapping/>
  </p:clrMapOvr>
</p:sld>
</file>

<file path=ppt/theme/theme1.xml><?xml version="1.0" encoding="utf-8"?>
<a:theme xmlns:a="http://schemas.openxmlformats.org/drawingml/2006/main" name="資産税P">
  <a:themeElements>
    <a:clrScheme name="ユーザー定義 42">
      <a:dk1>
        <a:sysClr val="windowText" lastClr="000000"/>
      </a:dk1>
      <a:lt1>
        <a:sysClr val="window" lastClr="FFFFFF"/>
      </a:lt1>
      <a:dk2>
        <a:srgbClr val="44546A"/>
      </a:dk2>
      <a:lt2>
        <a:srgbClr val="E7E6E6"/>
      </a:lt2>
      <a:accent1>
        <a:srgbClr val="699824"/>
      </a:accent1>
      <a:accent2>
        <a:srgbClr val="259953"/>
      </a:accent2>
      <a:accent3>
        <a:srgbClr val="256A99"/>
      </a:accent3>
      <a:accent4>
        <a:srgbClr val="532599"/>
      </a:accent4>
      <a:accent5>
        <a:srgbClr val="99256A"/>
      </a:accent5>
      <a:accent6>
        <a:srgbClr val="AB7733"/>
      </a:accent6>
      <a:hlink>
        <a:srgbClr val="0563C1"/>
      </a:hlink>
      <a:folHlink>
        <a:srgbClr val="954F72"/>
      </a:folHlink>
    </a:clrScheme>
    <a:fontScheme name="Segoe　メイリオ">
      <a:majorFont>
        <a:latin typeface="Segoe UI"/>
        <a:ea typeface="メイリオ"/>
        <a:cs typeface=""/>
      </a:majorFont>
      <a:minorFont>
        <a:latin typeface="Segoe UI"/>
        <a:ea typeface="メイリオ"/>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資産税P" id="{980CDF0B-4101-4051-9721-64A8D762B5F9}" vid="{4E28A49B-937F-4BBB-BC0C-14F20A855E52}"/>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1691</Words>
  <Application>Microsoft Office PowerPoint</Application>
  <PresentationFormat>ユーザー設定</PresentationFormat>
  <Paragraphs>214</Paragraphs>
  <Slides>23</Slides>
  <Notes>19</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23</vt:i4>
      </vt:variant>
    </vt:vector>
  </HeadingPairs>
  <TitlesOfParts>
    <vt:vector size="28" baseType="lpstr">
      <vt:lpstr>Meiryo</vt:lpstr>
      <vt:lpstr>Meiryo</vt:lpstr>
      <vt:lpstr>Arial</vt:lpstr>
      <vt:lpstr>Calibri</vt:lpstr>
      <vt:lpstr>資産税P</vt:lpstr>
      <vt:lpstr>PowerPoint プレゼンテーション</vt:lpstr>
      <vt:lpstr>事務所概要</vt:lpstr>
      <vt:lpstr>講師紹介</vt:lpstr>
      <vt:lpstr>セミナー概要</vt:lpstr>
      <vt:lpstr>目次</vt:lpstr>
      <vt:lpstr>【 第１章 】 贈与税の基本</vt:lpstr>
      <vt:lpstr>暦年贈与とは</vt:lpstr>
      <vt:lpstr>暦年贈与とは</vt:lpstr>
      <vt:lpstr>暦年贈与とは</vt:lpstr>
      <vt:lpstr>暦年贈与とは</vt:lpstr>
      <vt:lpstr>【 第２章 】 2024年開始、贈与税の見直し</vt:lpstr>
      <vt:lpstr>生前贈与加算のルールとは？</vt:lpstr>
      <vt:lpstr>生前贈与加算のルールとは？</vt:lpstr>
      <vt:lpstr>生前贈与加算のルールとは？</vt:lpstr>
      <vt:lpstr>【新設】相続時精算課税制度の非課税枠</vt:lpstr>
      <vt:lpstr>【新設】相続時精算課税制度の非課税枠</vt:lpstr>
      <vt:lpstr>【期限延長】教育・結婚・子育て資金一括贈与の優遇</vt:lpstr>
      <vt:lpstr>【期限延長】教育・結婚・子育て資金一括贈与の優遇</vt:lpstr>
      <vt:lpstr>【期限延長】教育・結婚・子育て資金一括贈与の優遇</vt:lpstr>
      <vt:lpstr>【期限延長】教育・結婚・子育て資金一括贈与の優遇</vt:lpstr>
      <vt:lpstr>【 第３章 】 まとめ</vt:lpstr>
      <vt:lpstr>まとめ</vt:lpstr>
      <vt:lpstr>お問い合わせ</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modified xsi:type="dcterms:W3CDTF">2024-06-19T06:41:09Z</dcterms:modified>
</cp:coreProperties>
</file>