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sldIdLst>
    <p:sldId id="259" r:id="rId2"/>
  </p:sldIdLst>
  <p:sldSz cx="7559675" cy="10691813"/>
  <p:notesSz cx="6735763" cy="9866313"/>
  <p:defaultTextStyle>
    <a:defPPr>
      <a:defRPr lang="ja-JP"/>
    </a:defPPr>
    <a:lvl1pPr marL="0" algn="l" defTabSz="1042873" rtl="0" eaLnBrk="1" latinLnBrk="0" hangingPunct="1">
      <a:defRPr kumimoji="1" sz="2053" kern="1200">
        <a:solidFill>
          <a:schemeClr val="tx1"/>
        </a:solidFill>
        <a:latin typeface="+mn-lt"/>
        <a:ea typeface="+mn-ea"/>
        <a:cs typeface="+mn-cs"/>
      </a:defRPr>
    </a:lvl1pPr>
    <a:lvl2pPr marL="521437" algn="l" defTabSz="1042873" rtl="0" eaLnBrk="1" latinLnBrk="0" hangingPunct="1">
      <a:defRPr kumimoji="1" sz="2053" kern="1200">
        <a:solidFill>
          <a:schemeClr val="tx1"/>
        </a:solidFill>
        <a:latin typeface="+mn-lt"/>
        <a:ea typeface="+mn-ea"/>
        <a:cs typeface="+mn-cs"/>
      </a:defRPr>
    </a:lvl2pPr>
    <a:lvl3pPr marL="1042873" algn="l" defTabSz="1042873" rtl="0" eaLnBrk="1" latinLnBrk="0" hangingPunct="1">
      <a:defRPr kumimoji="1" sz="2053" kern="1200">
        <a:solidFill>
          <a:schemeClr val="tx1"/>
        </a:solidFill>
        <a:latin typeface="+mn-lt"/>
        <a:ea typeface="+mn-ea"/>
        <a:cs typeface="+mn-cs"/>
      </a:defRPr>
    </a:lvl3pPr>
    <a:lvl4pPr marL="1564310" algn="l" defTabSz="1042873" rtl="0" eaLnBrk="1" latinLnBrk="0" hangingPunct="1">
      <a:defRPr kumimoji="1" sz="2053" kern="1200">
        <a:solidFill>
          <a:schemeClr val="tx1"/>
        </a:solidFill>
        <a:latin typeface="+mn-lt"/>
        <a:ea typeface="+mn-ea"/>
        <a:cs typeface="+mn-cs"/>
      </a:defRPr>
    </a:lvl4pPr>
    <a:lvl5pPr marL="2085746" algn="l" defTabSz="1042873" rtl="0" eaLnBrk="1" latinLnBrk="0" hangingPunct="1">
      <a:defRPr kumimoji="1" sz="2053" kern="1200">
        <a:solidFill>
          <a:schemeClr val="tx1"/>
        </a:solidFill>
        <a:latin typeface="+mn-lt"/>
        <a:ea typeface="+mn-ea"/>
        <a:cs typeface="+mn-cs"/>
      </a:defRPr>
    </a:lvl5pPr>
    <a:lvl6pPr marL="2607183" algn="l" defTabSz="1042873" rtl="0" eaLnBrk="1" latinLnBrk="0" hangingPunct="1">
      <a:defRPr kumimoji="1" sz="2053" kern="1200">
        <a:solidFill>
          <a:schemeClr val="tx1"/>
        </a:solidFill>
        <a:latin typeface="+mn-lt"/>
        <a:ea typeface="+mn-ea"/>
        <a:cs typeface="+mn-cs"/>
      </a:defRPr>
    </a:lvl6pPr>
    <a:lvl7pPr marL="3128620" algn="l" defTabSz="1042873" rtl="0" eaLnBrk="1" latinLnBrk="0" hangingPunct="1">
      <a:defRPr kumimoji="1" sz="2053" kern="1200">
        <a:solidFill>
          <a:schemeClr val="tx1"/>
        </a:solidFill>
        <a:latin typeface="+mn-lt"/>
        <a:ea typeface="+mn-ea"/>
        <a:cs typeface="+mn-cs"/>
      </a:defRPr>
    </a:lvl7pPr>
    <a:lvl8pPr marL="3650056" algn="l" defTabSz="1042873" rtl="0" eaLnBrk="1" latinLnBrk="0" hangingPunct="1">
      <a:defRPr kumimoji="1" sz="2053" kern="1200">
        <a:solidFill>
          <a:schemeClr val="tx1"/>
        </a:solidFill>
        <a:latin typeface="+mn-lt"/>
        <a:ea typeface="+mn-ea"/>
        <a:cs typeface="+mn-cs"/>
      </a:defRPr>
    </a:lvl8pPr>
    <a:lvl9pPr marL="4171493" algn="l" defTabSz="1042873" rtl="0" eaLnBrk="1" latinLnBrk="0" hangingPunct="1">
      <a:defRPr kumimoji="1" sz="205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8" userDrawn="1">
          <p15:clr>
            <a:srgbClr val="A4A3A4"/>
          </p15:clr>
        </p15:guide>
        <p15:guide id="2" pos="238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B6E"/>
    <a:srgbClr val="FFFFFF"/>
    <a:srgbClr val="FFC000"/>
    <a:srgbClr val="1A4C29"/>
    <a:srgbClr val="FF9900"/>
    <a:srgbClr val="F7B611"/>
    <a:srgbClr val="E6E6E6"/>
    <a:srgbClr val="75C9BD"/>
    <a:srgbClr val="4DADC7"/>
    <a:srgbClr val="C2E3E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949" autoAdjust="0"/>
    <p:restoredTop sz="96235" autoAdjust="0"/>
  </p:normalViewPr>
  <p:slideViewPr>
    <p:cSldViewPr snapToGrid="0">
      <p:cViewPr>
        <p:scale>
          <a:sx n="75" d="100"/>
          <a:sy n="75" d="100"/>
        </p:scale>
        <p:origin x="1464" y="-784"/>
      </p:cViewPr>
      <p:guideLst>
        <p:guide orient="horz" pos="3368"/>
        <p:guide pos="2381"/>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18831" cy="493316"/>
          </a:xfrm>
          <a:prstGeom prst="rect">
            <a:avLst/>
          </a:prstGeom>
        </p:spPr>
        <p:txBody>
          <a:bodyPr vert="horz" lIns="91428" tIns="45714" rIns="91428" bIns="45714" rtlCol="0"/>
          <a:lstStyle>
            <a:lvl1pPr algn="l">
              <a:defRPr sz="1200"/>
            </a:lvl1pPr>
          </a:lstStyle>
          <a:p>
            <a:endParaRPr kumimoji="1" lang="ja-JP" altLang="en-US"/>
          </a:p>
        </p:txBody>
      </p:sp>
      <p:sp>
        <p:nvSpPr>
          <p:cNvPr id="3" name="日付プレースホルダ 2"/>
          <p:cNvSpPr>
            <a:spLocks noGrp="1"/>
          </p:cNvSpPr>
          <p:nvPr>
            <p:ph type="dt" idx="1"/>
          </p:nvPr>
        </p:nvSpPr>
        <p:spPr>
          <a:xfrm>
            <a:off x="3815374" y="0"/>
            <a:ext cx="2918831" cy="493316"/>
          </a:xfrm>
          <a:prstGeom prst="rect">
            <a:avLst/>
          </a:prstGeom>
        </p:spPr>
        <p:txBody>
          <a:bodyPr vert="horz" lIns="91428" tIns="45714" rIns="91428" bIns="45714" rtlCol="0"/>
          <a:lstStyle>
            <a:lvl1pPr algn="r">
              <a:defRPr sz="1200"/>
            </a:lvl1pPr>
          </a:lstStyle>
          <a:p>
            <a:fld id="{909842EF-20BF-4D59-91D6-17CCB65D28B3}" type="datetimeFigureOut">
              <a:rPr kumimoji="1" lang="ja-JP" altLang="en-US" smtClean="0"/>
              <a:pPr/>
              <a:t>2024/6/19</a:t>
            </a:fld>
            <a:endParaRPr kumimoji="1" lang="ja-JP" altLang="en-US"/>
          </a:p>
        </p:txBody>
      </p:sp>
      <p:sp>
        <p:nvSpPr>
          <p:cNvPr id="4" name="スライド イメージ プレースホルダ 3"/>
          <p:cNvSpPr>
            <a:spLocks noGrp="1" noRot="1" noChangeAspect="1"/>
          </p:cNvSpPr>
          <p:nvPr>
            <p:ph type="sldImg" idx="2"/>
          </p:nvPr>
        </p:nvSpPr>
        <p:spPr>
          <a:xfrm>
            <a:off x="2058988" y="739775"/>
            <a:ext cx="2617787" cy="3702050"/>
          </a:xfrm>
          <a:prstGeom prst="rect">
            <a:avLst/>
          </a:prstGeom>
          <a:noFill/>
          <a:ln w="12700">
            <a:solidFill>
              <a:prstClr val="black"/>
            </a:solidFill>
          </a:ln>
        </p:spPr>
        <p:txBody>
          <a:bodyPr vert="horz" lIns="91428" tIns="45714" rIns="91428" bIns="45714" rtlCol="0" anchor="ctr"/>
          <a:lstStyle/>
          <a:p>
            <a:endParaRPr lang="ja-JP" altLang="en-US"/>
          </a:p>
        </p:txBody>
      </p:sp>
      <p:sp>
        <p:nvSpPr>
          <p:cNvPr id="5" name="ノート プレースホルダ 4"/>
          <p:cNvSpPr>
            <a:spLocks noGrp="1"/>
          </p:cNvSpPr>
          <p:nvPr>
            <p:ph type="body" sz="quarter" idx="3"/>
          </p:nvPr>
        </p:nvSpPr>
        <p:spPr>
          <a:xfrm>
            <a:off x="673577" y="4686500"/>
            <a:ext cx="5388610" cy="4439841"/>
          </a:xfrm>
          <a:prstGeom prst="rect">
            <a:avLst/>
          </a:prstGeom>
        </p:spPr>
        <p:txBody>
          <a:bodyPr vert="horz" lIns="91428" tIns="45714" rIns="91428" bIns="45714"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9371286"/>
            <a:ext cx="2918831" cy="493316"/>
          </a:xfrm>
          <a:prstGeom prst="rect">
            <a:avLst/>
          </a:prstGeom>
        </p:spPr>
        <p:txBody>
          <a:bodyPr vert="horz" lIns="91428" tIns="45714" rIns="91428" bIns="45714"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15374" y="9371286"/>
            <a:ext cx="2918831" cy="493316"/>
          </a:xfrm>
          <a:prstGeom prst="rect">
            <a:avLst/>
          </a:prstGeom>
        </p:spPr>
        <p:txBody>
          <a:bodyPr vert="horz" lIns="91428" tIns="45714" rIns="91428" bIns="45714" rtlCol="0" anchor="b"/>
          <a:lstStyle>
            <a:lvl1pPr algn="r">
              <a:defRPr sz="1200"/>
            </a:lvl1pPr>
          </a:lstStyle>
          <a:p>
            <a:fld id="{F14158F5-46DE-4445-AE66-D73F0CEC7687}"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notesStyle>
    <a:lvl1pPr marL="0" algn="l" defTabSz="1042873" rtl="0" eaLnBrk="1" latinLnBrk="0" hangingPunct="1">
      <a:defRPr kumimoji="1" sz="1369" kern="1200">
        <a:solidFill>
          <a:schemeClr val="tx1"/>
        </a:solidFill>
        <a:latin typeface="+mn-lt"/>
        <a:ea typeface="+mn-ea"/>
        <a:cs typeface="+mn-cs"/>
      </a:defRPr>
    </a:lvl1pPr>
    <a:lvl2pPr marL="521437" algn="l" defTabSz="1042873" rtl="0" eaLnBrk="1" latinLnBrk="0" hangingPunct="1">
      <a:defRPr kumimoji="1" sz="1369" kern="1200">
        <a:solidFill>
          <a:schemeClr val="tx1"/>
        </a:solidFill>
        <a:latin typeface="+mn-lt"/>
        <a:ea typeface="+mn-ea"/>
        <a:cs typeface="+mn-cs"/>
      </a:defRPr>
    </a:lvl2pPr>
    <a:lvl3pPr marL="1042873" algn="l" defTabSz="1042873" rtl="0" eaLnBrk="1" latinLnBrk="0" hangingPunct="1">
      <a:defRPr kumimoji="1" sz="1369" kern="1200">
        <a:solidFill>
          <a:schemeClr val="tx1"/>
        </a:solidFill>
        <a:latin typeface="+mn-lt"/>
        <a:ea typeface="+mn-ea"/>
        <a:cs typeface="+mn-cs"/>
      </a:defRPr>
    </a:lvl3pPr>
    <a:lvl4pPr marL="1564310" algn="l" defTabSz="1042873" rtl="0" eaLnBrk="1" latinLnBrk="0" hangingPunct="1">
      <a:defRPr kumimoji="1" sz="1369" kern="1200">
        <a:solidFill>
          <a:schemeClr val="tx1"/>
        </a:solidFill>
        <a:latin typeface="+mn-lt"/>
        <a:ea typeface="+mn-ea"/>
        <a:cs typeface="+mn-cs"/>
      </a:defRPr>
    </a:lvl4pPr>
    <a:lvl5pPr marL="2085746" algn="l" defTabSz="1042873" rtl="0" eaLnBrk="1" latinLnBrk="0" hangingPunct="1">
      <a:defRPr kumimoji="1" sz="1369" kern="1200">
        <a:solidFill>
          <a:schemeClr val="tx1"/>
        </a:solidFill>
        <a:latin typeface="+mn-lt"/>
        <a:ea typeface="+mn-ea"/>
        <a:cs typeface="+mn-cs"/>
      </a:defRPr>
    </a:lvl5pPr>
    <a:lvl6pPr marL="2607183" algn="l" defTabSz="1042873" rtl="0" eaLnBrk="1" latinLnBrk="0" hangingPunct="1">
      <a:defRPr kumimoji="1" sz="1369" kern="1200">
        <a:solidFill>
          <a:schemeClr val="tx1"/>
        </a:solidFill>
        <a:latin typeface="+mn-lt"/>
        <a:ea typeface="+mn-ea"/>
        <a:cs typeface="+mn-cs"/>
      </a:defRPr>
    </a:lvl6pPr>
    <a:lvl7pPr marL="3128620" algn="l" defTabSz="1042873" rtl="0" eaLnBrk="1" latinLnBrk="0" hangingPunct="1">
      <a:defRPr kumimoji="1" sz="1369" kern="1200">
        <a:solidFill>
          <a:schemeClr val="tx1"/>
        </a:solidFill>
        <a:latin typeface="+mn-lt"/>
        <a:ea typeface="+mn-ea"/>
        <a:cs typeface="+mn-cs"/>
      </a:defRPr>
    </a:lvl7pPr>
    <a:lvl8pPr marL="3650056" algn="l" defTabSz="1042873" rtl="0" eaLnBrk="1" latinLnBrk="0" hangingPunct="1">
      <a:defRPr kumimoji="1" sz="1369" kern="1200">
        <a:solidFill>
          <a:schemeClr val="tx1"/>
        </a:solidFill>
        <a:latin typeface="+mn-lt"/>
        <a:ea typeface="+mn-ea"/>
        <a:cs typeface="+mn-cs"/>
      </a:defRPr>
    </a:lvl8pPr>
    <a:lvl9pPr marL="4171493" algn="l" defTabSz="1042873" rtl="0" eaLnBrk="1" latinLnBrk="0" hangingPunct="1">
      <a:defRPr kumimoji="1" sz="136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2058988" y="739775"/>
            <a:ext cx="2617787" cy="3702050"/>
          </a:xfrm>
        </p:spPr>
      </p:sp>
      <p:sp>
        <p:nvSpPr>
          <p:cNvPr id="3" name="ノート プレースホルダ 2"/>
          <p:cNvSpPr>
            <a:spLocks noGrp="1"/>
          </p:cNvSpPr>
          <p:nvPr>
            <p:ph type="body" idx="1"/>
          </p:nvPr>
        </p:nvSpPr>
        <p:spPr/>
        <p:txBody>
          <a:bodyPr>
            <a:normAutofit/>
          </a:bodyPr>
          <a:lstStyle/>
          <a:p>
            <a:endParaRPr lang="en-US" altLang="ja-JP" dirty="0"/>
          </a:p>
        </p:txBody>
      </p:sp>
      <p:sp>
        <p:nvSpPr>
          <p:cNvPr id="4" name="スライド番号プレースホルダ 3"/>
          <p:cNvSpPr>
            <a:spLocks noGrp="1"/>
          </p:cNvSpPr>
          <p:nvPr>
            <p:ph type="sldNum" sz="quarter" idx="10"/>
          </p:nvPr>
        </p:nvSpPr>
        <p:spPr/>
        <p:txBody>
          <a:bodyPr/>
          <a:lstStyle/>
          <a:p>
            <a:fld id="{F14158F5-46DE-4445-AE66-D73F0CEC7687}" type="slidenum">
              <a:rPr kumimoji="1" lang="ja-JP" altLang="en-US" smtClean="0"/>
              <a:pPr/>
              <a:t>1</a:t>
            </a:fld>
            <a:endParaRPr kumimoji="1" lang="ja-JP" altLang="en-US"/>
          </a:p>
        </p:txBody>
      </p:sp>
    </p:spTree>
    <p:extLst>
      <p:ext uri="{BB962C8B-B14F-4D97-AF65-F5344CB8AC3E}">
        <p14:creationId xmlns:p14="http://schemas.microsoft.com/office/powerpoint/2010/main" val="39543676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8" name="正方形/長方形 7">
            <a:extLst>
              <a:ext uri="{FF2B5EF4-FFF2-40B4-BE49-F238E27FC236}">
                <a16:creationId xmlns:a16="http://schemas.microsoft.com/office/drawing/2014/main" id="{B0C5D3B0-61D6-47C8-9E9E-4434CDE94DBA}"/>
              </a:ext>
            </a:extLst>
          </p:cNvPr>
          <p:cNvSpPr/>
          <p:nvPr userDrawn="1"/>
        </p:nvSpPr>
        <p:spPr>
          <a:xfrm>
            <a:off x="0" y="0"/>
            <a:ext cx="7559675" cy="1051867"/>
          </a:xfrm>
          <a:prstGeom prst="rect">
            <a:avLst/>
          </a:prstGeom>
          <a:solidFill>
            <a:srgbClr val="1A4C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53"/>
          </a:p>
        </p:txBody>
      </p:sp>
      <p:sp>
        <p:nvSpPr>
          <p:cNvPr id="9" name="正方形/長方形 8">
            <a:extLst>
              <a:ext uri="{FF2B5EF4-FFF2-40B4-BE49-F238E27FC236}">
                <a16:creationId xmlns:a16="http://schemas.microsoft.com/office/drawing/2014/main" id="{3E0584E3-5EE0-437F-B438-FD67E2B2D80E}"/>
              </a:ext>
            </a:extLst>
          </p:cNvPr>
          <p:cNvSpPr/>
          <p:nvPr userDrawn="1"/>
        </p:nvSpPr>
        <p:spPr>
          <a:xfrm>
            <a:off x="5401" y="9685319"/>
            <a:ext cx="7559675" cy="1010362"/>
          </a:xfrm>
          <a:prstGeom prst="rect">
            <a:avLst/>
          </a:prstGeom>
          <a:solidFill>
            <a:srgbClr val="1A4C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53"/>
          </a:p>
        </p:txBody>
      </p:sp>
      <p:cxnSp>
        <p:nvCxnSpPr>
          <p:cNvPr id="4" name="直線コネクタ 3">
            <a:extLst>
              <a:ext uri="{FF2B5EF4-FFF2-40B4-BE49-F238E27FC236}">
                <a16:creationId xmlns:a16="http://schemas.microsoft.com/office/drawing/2014/main" id="{973CF4BD-E4A8-47F6-967C-8D0A8DD893D7}"/>
              </a:ext>
            </a:extLst>
          </p:cNvPr>
          <p:cNvCxnSpPr>
            <a:cxnSpLocks/>
          </p:cNvCxnSpPr>
          <p:nvPr userDrawn="1"/>
        </p:nvCxnSpPr>
        <p:spPr>
          <a:xfrm>
            <a:off x="-9026" y="940940"/>
            <a:ext cx="7568701" cy="0"/>
          </a:xfrm>
          <a:prstGeom prst="line">
            <a:avLst/>
          </a:prstGeom>
          <a:ln w="5080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extLst>
    <p:ext uri="{DCECCB84-F9BA-43D5-87BE-67443E8EF086}">
      <p15:sldGuideLst xmlns:p15="http://schemas.microsoft.com/office/powerpoint/2012/main">
        <p15:guide id="1" orient="horz" pos="3368" userDrawn="1">
          <p15:clr>
            <a:srgbClr val="FBAE40"/>
          </p15:clr>
        </p15:guide>
        <p15:guide id="2" pos="2381"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sp>
        <p:nvSpPr>
          <p:cNvPr id="8" name="正方形/長方形 7">
            <a:extLst>
              <a:ext uri="{FF2B5EF4-FFF2-40B4-BE49-F238E27FC236}">
                <a16:creationId xmlns:a16="http://schemas.microsoft.com/office/drawing/2014/main" id="{B0C5D3B0-61D6-47C8-9E9E-4434CDE94DBA}"/>
              </a:ext>
            </a:extLst>
          </p:cNvPr>
          <p:cNvSpPr/>
          <p:nvPr userDrawn="1"/>
        </p:nvSpPr>
        <p:spPr>
          <a:xfrm>
            <a:off x="0" y="-1"/>
            <a:ext cx="7559675" cy="1010363"/>
          </a:xfrm>
          <a:prstGeom prst="rect">
            <a:avLst/>
          </a:prstGeom>
          <a:solidFill>
            <a:srgbClr val="1A4C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53"/>
          </a:p>
        </p:txBody>
      </p:sp>
      <p:sp>
        <p:nvSpPr>
          <p:cNvPr id="9" name="正方形/長方形 8">
            <a:extLst>
              <a:ext uri="{FF2B5EF4-FFF2-40B4-BE49-F238E27FC236}">
                <a16:creationId xmlns:a16="http://schemas.microsoft.com/office/drawing/2014/main" id="{3E0584E3-5EE0-437F-B438-FD67E2B2D80E}"/>
              </a:ext>
            </a:extLst>
          </p:cNvPr>
          <p:cNvSpPr/>
          <p:nvPr userDrawn="1"/>
        </p:nvSpPr>
        <p:spPr>
          <a:xfrm>
            <a:off x="5401" y="9685319"/>
            <a:ext cx="7559675" cy="1010362"/>
          </a:xfrm>
          <a:prstGeom prst="rect">
            <a:avLst/>
          </a:prstGeom>
          <a:solidFill>
            <a:srgbClr val="1A4C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53"/>
          </a:p>
        </p:txBody>
      </p:sp>
    </p:spTree>
    <p:extLst>
      <p:ext uri="{BB962C8B-B14F-4D97-AF65-F5344CB8AC3E}">
        <p14:creationId xmlns:p14="http://schemas.microsoft.com/office/powerpoint/2010/main" val="2688065720"/>
      </p:ext>
    </p:extLst>
  </p:cSld>
  <p:clrMapOvr>
    <a:masterClrMapping/>
  </p:clrMapOvr>
  <p:extLst>
    <p:ext uri="{DCECCB84-F9BA-43D5-87BE-67443E8EF086}">
      <p15:sldGuideLst xmlns:p15="http://schemas.microsoft.com/office/powerpoint/2012/main">
        <p15:guide id="1" orient="horz" pos="3368" userDrawn="1">
          <p15:clr>
            <a:srgbClr val="FBAE40"/>
          </p15:clr>
        </p15:guide>
        <p15:guide id="2" pos="2381"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368" userDrawn="1">
          <p15:clr>
            <a:srgbClr val="F26B43"/>
          </p15:clr>
        </p15:guide>
        <p15:guide id="2" pos="238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正方形/長方形 14"/>
          <p:cNvSpPr/>
          <p:nvPr/>
        </p:nvSpPr>
        <p:spPr>
          <a:xfrm>
            <a:off x="192772" y="1189339"/>
            <a:ext cx="7174128" cy="1511952"/>
          </a:xfrm>
          <a:prstGeom prst="rect">
            <a:avLst/>
          </a:prstGeom>
        </p:spPr>
        <p:txBody>
          <a:bodyPr wrap="square">
            <a:spAutoFit/>
          </a:bodyPr>
          <a:lstStyle/>
          <a:p>
            <a:pPr algn="just">
              <a:lnSpc>
                <a:spcPts val="1800"/>
              </a:lnSpc>
              <a:spcAft>
                <a:spcPts val="600"/>
              </a:spcAft>
            </a:pPr>
            <a:r>
              <a:rPr lang="ja-JP" altLang="en-US" sz="1400" dirty="0">
                <a:latin typeface="BIZ UDPゴシック" panose="020B0400000000000000" pitchFamily="50" charset="-128"/>
                <a:ea typeface="BIZ UDPゴシック" panose="020B0400000000000000" pitchFamily="50" charset="-128"/>
              </a:rPr>
              <a:t>いつもお世話になっております。△△△△事務所の〇〇〇〇です。</a:t>
            </a:r>
            <a:endParaRPr lang="en-US" altLang="ja-JP" sz="1400" dirty="0">
              <a:latin typeface="BIZ UDPゴシック" panose="020B0400000000000000" pitchFamily="50" charset="-128"/>
              <a:ea typeface="BIZ UDPゴシック" panose="020B0400000000000000" pitchFamily="50" charset="-128"/>
            </a:endParaRPr>
          </a:p>
          <a:p>
            <a:pPr algn="just">
              <a:lnSpc>
                <a:spcPts val="2200"/>
              </a:lnSpc>
            </a:pPr>
            <a:r>
              <a:rPr lang="en-US" altLang="ja-JP" sz="1400" dirty="0">
                <a:latin typeface="BIZ UDPゴシック" panose="020B0400000000000000" pitchFamily="50" charset="-128"/>
                <a:ea typeface="BIZ UDPゴシック" panose="020B0400000000000000" pitchFamily="50" charset="-128"/>
              </a:rPr>
              <a:t>2024</a:t>
            </a:r>
            <a:r>
              <a:rPr lang="ja-JP" altLang="en-US" sz="1400" dirty="0">
                <a:latin typeface="BIZ UDPゴシック" panose="020B0400000000000000" pitchFamily="50" charset="-128"/>
                <a:ea typeface="BIZ UDPゴシック" panose="020B0400000000000000" pitchFamily="50" charset="-128"/>
              </a:rPr>
              <a:t>年</a:t>
            </a:r>
            <a:r>
              <a:rPr lang="en-US" altLang="ja-JP" sz="1400" dirty="0">
                <a:latin typeface="BIZ UDPゴシック" panose="020B0400000000000000" pitchFamily="50" charset="-128"/>
                <a:ea typeface="BIZ UDPゴシック" panose="020B0400000000000000" pitchFamily="50" charset="-128"/>
              </a:rPr>
              <a:t>6</a:t>
            </a:r>
            <a:r>
              <a:rPr lang="ja-JP" altLang="en-US" sz="1400" dirty="0">
                <a:latin typeface="BIZ UDPゴシック" panose="020B0400000000000000" pitchFamily="50" charset="-128"/>
                <a:ea typeface="BIZ UDPゴシック" panose="020B0400000000000000" pitchFamily="50" charset="-128"/>
              </a:rPr>
              <a:t>月に、</a:t>
            </a:r>
            <a:r>
              <a:rPr lang="ja-JP" altLang="en-US" sz="1700" b="1" u="sng" spc="50" dirty="0">
                <a:latin typeface="BIZ UDPゴシック" panose="020B0400000000000000" pitchFamily="50" charset="-128"/>
                <a:ea typeface="BIZ UDPゴシック" panose="020B0400000000000000" pitchFamily="50" charset="-128"/>
              </a:rPr>
              <a:t>弊事務所が共著として参加した</a:t>
            </a:r>
            <a:r>
              <a:rPr lang="ja-JP" altLang="ja-JP" sz="1700" b="1" u="sng" spc="50" dirty="0">
                <a:latin typeface="BIZ UDPゴシック" panose="020B0400000000000000" pitchFamily="50" charset="-128"/>
                <a:ea typeface="BIZ UDPゴシック" panose="020B0400000000000000" pitchFamily="50" charset="-128"/>
              </a:rPr>
              <a:t>書籍</a:t>
            </a:r>
            <a:r>
              <a:rPr lang="ja-JP" altLang="en-US" sz="1700" b="1" u="sng" spc="50" dirty="0">
                <a:latin typeface="BIZ UDPゴシック" panose="020B0400000000000000" pitchFamily="50" charset="-128"/>
                <a:ea typeface="BIZ UDPゴシック" panose="020B0400000000000000" pitchFamily="50" charset="-128"/>
              </a:rPr>
              <a:t>が</a:t>
            </a:r>
            <a:r>
              <a:rPr lang="ja-JP" altLang="ja-JP" sz="1700" b="1" u="sng" spc="50" dirty="0">
                <a:latin typeface="BIZ UDPゴシック" panose="020B0400000000000000" pitchFamily="50" charset="-128"/>
                <a:ea typeface="BIZ UDPゴシック" panose="020B0400000000000000" pitchFamily="50" charset="-128"/>
              </a:rPr>
              <a:t>出版</a:t>
            </a:r>
            <a:r>
              <a:rPr lang="ja-JP" altLang="en-US" sz="1700" b="1" u="sng" spc="50" dirty="0">
                <a:latin typeface="BIZ UDPゴシック" panose="020B0400000000000000" pitchFamily="50" charset="-128"/>
                <a:ea typeface="BIZ UDPゴシック" panose="020B0400000000000000" pitchFamily="50" charset="-128"/>
              </a:rPr>
              <a:t>されました！</a:t>
            </a:r>
            <a:endParaRPr lang="en-US" altLang="ja-JP" sz="1700" b="1" u="sng" spc="50" dirty="0">
              <a:latin typeface="BIZ UDPゴシック" panose="020B0400000000000000" pitchFamily="50" charset="-128"/>
              <a:ea typeface="BIZ UDPゴシック" panose="020B0400000000000000" pitchFamily="50" charset="-128"/>
            </a:endParaRPr>
          </a:p>
          <a:p>
            <a:pPr algn="just">
              <a:lnSpc>
                <a:spcPts val="2200"/>
              </a:lnSpc>
            </a:pPr>
            <a:r>
              <a:rPr lang="ja-JP" altLang="en-US" sz="1400" dirty="0">
                <a:latin typeface="BIZ UDPゴシック" panose="020B0400000000000000" pitchFamily="50" charset="-128"/>
                <a:ea typeface="BIZ UDPゴシック" panose="020B0400000000000000" pitchFamily="50" charset="-128"/>
              </a:rPr>
              <a:t>全国の士業事務所と</a:t>
            </a:r>
            <a:r>
              <a:rPr lang="ja-JP" altLang="ja-JP" sz="1400" dirty="0">
                <a:latin typeface="BIZ UDPゴシック" panose="020B0400000000000000" pitchFamily="50" charset="-128"/>
                <a:ea typeface="BIZ UDPゴシック" panose="020B0400000000000000" pitchFamily="50" charset="-128"/>
              </a:rPr>
              <a:t>協力</a:t>
            </a:r>
            <a:r>
              <a:rPr lang="ja-JP" altLang="en-US" sz="1400" dirty="0">
                <a:latin typeface="BIZ UDPゴシック" panose="020B0400000000000000" pitchFamily="50" charset="-128"/>
                <a:ea typeface="BIZ UDPゴシック" panose="020B0400000000000000" pitchFamily="50" charset="-128"/>
              </a:rPr>
              <a:t>し、相続・生前対策に関する基本的なことから、最新の法改正の内容まで様々な情報を一冊にまとめ紹介しています。少しでもご興味をお持ちいただけるようでしたら、献本させて頂きますので、ぜひ、ご連絡ください</a:t>
            </a:r>
            <a:r>
              <a:rPr lang="ja-JP" altLang="en-US" sz="1400" dirty="0">
                <a:latin typeface="メイリオ" panose="020B0604030504040204" pitchFamily="50" charset="-128"/>
                <a:ea typeface="メイリオ" panose="020B0604030504040204" pitchFamily="50" charset="-128"/>
              </a:rPr>
              <a:t>。</a:t>
            </a:r>
            <a:endParaRPr lang="en-US" altLang="ja-JP" sz="1400" dirty="0">
              <a:latin typeface="メイリオ" panose="020B0604030504040204" pitchFamily="50" charset="-128"/>
              <a:ea typeface="メイリオ" panose="020B0604030504040204" pitchFamily="50" charset="-128"/>
            </a:endParaRPr>
          </a:p>
        </p:txBody>
      </p:sp>
      <p:sp>
        <p:nvSpPr>
          <p:cNvPr id="18" name="正方形/長方形 17"/>
          <p:cNvSpPr/>
          <p:nvPr/>
        </p:nvSpPr>
        <p:spPr>
          <a:xfrm>
            <a:off x="544291" y="9734424"/>
            <a:ext cx="1786966" cy="235404"/>
          </a:xfrm>
          <a:prstGeom prst="rect">
            <a:avLst/>
          </a:prstGeom>
        </p:spPr>
        <p:txBody>
          <a:bodyPr wrap="square">
            <a:noAutofit/>
          </a:bodyPr>
          <a:lstStyle/>
          <a:p>
            <a:pPr>
              <a:lnSpc>
                <a:spcPts val="1600"/>
              </a:lnSpc>
              <a:defRPr/>
            </a:pPr>
            <a:r>
              <a:rPr lang="ja-JP" altLang="en-US" sz="1050" b="1" dirty="0">
                <a:solidFill>
                  <a:schemeClr val="bg1"/>
                </a:solidFill>
                <a:latin typeface="BIZ UDPゴシック" panose="020B0400000000000000" pitchFamily="50" charset="-128"/>
                <a:ea typeface="BIZ UDPゴシック" panose="020B0400000000000000" pitchFamily="50" charset="-128"/>
              </a:rPr>
              <a:t>［</a:t>
            </a:r>
            <a:r>
              <a:rPr lang="en-US" altLang="ja-JP" sz="1050" b="1" dirty="0">
                <a:solidFill>
                  <a:schemeClr val="bg1"/>
                </a:solidFill>
                <a:latin typeface="BIZ UDPゴシック" panose="020B0400000000000000" pitchFamily="50" charset="-128"/>
                <a:ea typeface="BIZ UDPゴシック" panose="020B0400000000000000" pitchFamily="50" charset="-128"/>
              </a:rPr>
              <a:t> </a:t>
            </a:r>
            <a:r>
              <a:rPr lang="ja-JP" altLang="ja-JP" sz="1050" b="1" spc="300" dirty="0">
                <a:solidFill>
                  <a:schemeClr val="bg1"/>
                </a:solidFill>
                <a:latin typeface="BIZ UDPゴシック" panose="020B0400000000000000" pitchFamily="50" charset="-128"/>
                <a:ea typeface="BIZ UDPゴシック" panose="020B0400000000000000" pitchFamily="50" charset="-128"/>
              </a:rPr>
              <a:t>お問</a:t>
            </a:r>
            <a:r>
              <a:rPr lang="ja-JP" altLang="en-US" sz="1050" b="1" spc="300" dirty="0">
                <a:solidFill>
                  <a:schemeClr val="bg1"/>
                </a:solidFill>
                <a:latin typeface="BIZ UDPゴシック" panose="020B0400000000000000" pitchFamily="50" charset="-128"/>
                <a:ea typeface="BIZ UDPゴシック" panose="020B0400000000000000" pitchFamily="50" charset="-128"/>
              </a:rPr>
              <a:t>い</a:t>
            </a:r>
            <a:r>
              <a:rPr lang="ja-JP" altLang="ja-JP" sz="1050" b="1" spc="300" dirty="0">
                <a:solidFill>
                  <a:schemeClr val="bg1"/>
                </a:solidFill>
                <a:latin typeface="BIZ UDPゴシック" panose="020B0400000000000000" pitchFamily="50" charset="-128"/>
                <a:ea typeface="BIZ UDPゴシック" panose="020B0400000000000000" pitchFamily="50" charset="-128"/>
              </a:rPr>
              <a:t>合わせ</a:t>
            </a:r>
            <a:r>
              <a:rPr lang="en-US" altLang="ja-JP" sz="1050" b="1" dirty="0">
                <a:solidFill>
                  <a:schemeClr val="bg1"/>
                </a:solidFill>
                <a:latin typeface="BIZ UDPゴシック" panose="020B0400000000000000" pitchFamily="50" charset="-128"/>
                <a:ea typeface="BIZ UDPゴシック" panose="020B0400000000000000" pitchFamily="50" charset="-128"/>
              </a:rPr>
              <a:t> </a:t>
            </a:r>
            <a:r>
              <a:rPr lang="ja-JP" altLang="en-US" sz="1050" b="1" dirty="0">
                <a:solidFill>
                  <a:schemeClr val="bg1"/>
                </a:solidFill>
                <a:latin typeface="BIZ UDPゴシック" panose="020B0400000000000000" pitchFamily="50" charset="-128"/>
                <a:ea typeface="BIZ UDPゴシック" panose="020B0400000000000000" pitchFamily="50" charset="-128"/>
              </a:rPr>
              <a:t>］</a:t>
            </a:r>
            <a:endParaRPr lang="en-US" altLang="ja-JP" sz="1050" b="1" dirty="0">
              <a:solidFill>
                <a:schemeClr val="bg1"/>
              </a:solidFill>
              <a:latin typeface="BIZ UDPゴシック" panose="020B0400000000000000" pitchFamily="50" charset="-128"/>
              <a:ea typeface="BIZ UDPゴシック" panose="020B0400000000000000" pitchFamily="50" charset="-128"/>
            </a:endParaRPr>
          </a:p>
        </p:txBody>
      </p:sp>
      <p:sp>
        <p:nvSpPr>
          <p:cNvPr id="34" name="正方形/長方形 33">
            <a:extLst>
              <a:ext uri="{FF2B5EF4-FFF2-40B4-BE49-F238E27FC236}">
                <a16:creationId xmlns:a16="http://schemas.microsoft.com/office/drawing/2014/main" id="{AD220B5D-D925-4CCC-BE23-F25D7A5BE35B}"/>
              </a:ext>
            </a:extLst>
          </p:cNvPr>
          <p:cNvSpPr/>
          <p:nvPr/>
        </p:nvSpPr>
        <p:spPr>
          <a:xfrm>
            <a:off x="4187092" y="9857296"/>
            <a:ext cx="2828292" cy="618118"/>
          </a:xfrm>
          <a:prstGeom prst="rect">
            <a:avLst/>
          </a:prstGeom>
        </p:spPr>
        <p:txBody>
          <a:bodyPr wrap="none" lIns="0" tIns="0" rIns="0" bIns="0" anchor="b" anchorCtr="0">
            <a:noAutofit/>
          </a:bodyPr>
          <a:lstStyle/>
          <a:p>
            <a:pPr algn="r">
              <a:lnSpc>
                <a:spcPts val="2100"/>
              </a:lnSpc>
              <a:defRPr/>
            </a:pPr>
            <a:r>
              <a:rPr lang="ja-JP" altLang="en-US" sz="1800" b="1" dirty="0">
                <a:solidFill>
                  <a:schemeClr val="bg1"/>
                </a:solidFill>
                <a:latin typeface="BIZ UDPゴシック" panose="020B0400000000000000" pitchFamily="50" charset="-128"/>
                <a:ea typeface="BIZ UDPゴシック" panose="020B0400000000000000" pitchFamily="50" charset="-128"/>
              </a:rPr>
              <a:t>〇〇〇〇〇〇事務所</a:t>
            </a:r>
            <a:endParaRPr lang="en-US" altLang="ja-JP" sz="1800" b="1" dirty="0">
              <a:solidFill>
                <a:schemeClr val="bg1"/>
              </a:solidFill>
              <a:latin typeface="BIZ UDPゴシック" panose="020B0400000000000000" pitchFamily="50" charset="-128"/>
              <a:ea typeface="BIZ UDPゴシック" panose="020B0400000000000000" pitchFamily="50" charset="-128"/>
            </a:endParaRPr>
          </a:p>
          <a:p>
            <a:pPr algn="r">
              <a:lnSpc>
                <a:spcPts val="2100"/>
              </a:lnSpc>
              <a:defRPr/>
            </a:pPr>
            <a:r>
              <a:rPr lang="ja-JP" altLang="en-US" sz="1800" b="1" dirty="0">
                <a:solidFill>
                  <a:schemeClr val="bg1"/>
                </a:solidFill>
                <a:latin typeface="BIZ UDPゴシック" panose="020B0400000000000000" pitchFamily="50" charset="-128"/>
                <a:ea typeface="BIZ UDPゴシック" panose="020B0400000000000000" pitchFamily="50" charset="-128"/>
              </a:rPr>
              <a:t>〇〇 〇〇</a:t>
            </a:r>
            <a:endParaRPr lang="en-US" altLang="ja-JP" sz="1800" b="1" dirty="0">
              <a:solidFill>
                <a:schemeClr val="bg1"/>
              </a:solidFill>
              <a:latin typeface="BIZ UDPゴシック" panose="020B0400000000000000" pitchFamily="50" charset="-128"/>
              <a:ea typeface="BIZ UDPゴシック" panose="020B0400000000000000" pitchFamily="50" charset="-128"/>
            </a:endParaRPr>
          </a:p>
        </p:txBody>
      </p:sp>
      <p:sp>
        <p:nvSpPr>
          <p:cNvPr id="36" name="正方形/長方形 35">
            <a:extLst>
              <a:ext uri="{FF2B5EF4-FFF2-40B4-BE49-F238E27FC236}">
                <a16:creationId xmlns:a16="http://schemas.microsoft.com/office/drawing/2014/main" id="{6C60C543-DC11-438A-97F4-7C91EFD05944}"/>
              </a:ext>
            </a:extLst>
          </p:cNvPr>
          <p:cNvSpPr/>
          <p:nvPr/>
        </p:nvSpPr>
        <p:spPr>
          <a:xfrm>
            <a:off x="544291" y="9927229"/>
            <a:ext cx="3816424" cy="609205"/>
          </a:xfrm>
          <a:prstGeom prst="rect">
            <a:avLst/>
          </a:prstGeom>
        </p:spPr>
        <p:txBody>
          <a:bodyPr wrap="square" anchor="ctr">
            <a:noAutofit/>
          </a:bodyPr>
          <a:lstStyle/>
          <a:p>
            <a:pPr>
              <a:lnSpc>
                <a:spcPts val="1250"/>
              </a:lnSpc>
              <a:defRPr/>
            </a:pPr>
            <a:r>
              <a:rPr lang="ja-JP" altLang="ja-JP" sz="1000" dirty="0">
                <a:solidFill>
                  <a:schemeClr val="bg1"/>
                </a:solidFill>
                <a:latin typeface="BIZ UDPゴシック" panose="020B0400000000000000" pitchFamily="50" charset="-128"/>
                <a:ea typeface="BIZ UDPゴシック" panose="020B0400000000000000" pitchFamily="50" charset="-128"/>
              </a:rPr>
              <a:t>〒</a:t>
            </a:r>
            <a:r>
              <a:rPr lang="en-US" altLang="ja-JP" sz="1000" dirty="0">
                <a:solidFill>
                  <a:schemeClr val="bg1"/>
                </a:solidFill>
                <a:latin typeface="BIZ UDPゴシック" panose="020B0400000000000000" pitchFamily="50" charset="-128"/>
                <a:ea typeface="BIZ UDPゴシック" panose="020B0400000000000000" pitchFamily="50" charset="-128"/>
              </a:rPr>
              <a:t>000-0000</a:t>
            </a:r>
          </a:p>
          <a:p>
            <a:pPr>
              <a:lnSpc>
                <a:spcPts val="1250"/>
              </a:lnSpc>
              <a:defRPr/>
            </a:pPr>
            <a:r>
              <a:rPr lang="ja-JP" altLang="ja-JP" sz="1000" dirty="0">
                <a:solidFill>
                  <a:schemeClr val="bg1"/>
                </a:solidFill>
                <a:latin typeface="BIZ UDPゴシック" panose="020B0400000000000000" pitchFamily="50" charset="-128"/>
                <a:ea typeface="BIZ UDPゴシック" panose="020B0400000000000000" pitchFamily="50" charset="-128"/>
              </a:rPr>
              <a:t>東京都</a:t>
            </a:r>
            <a:r>
              <a:rPr lang="ja-JP" altLang="en-US" sz="1000" dirty="0">
                <a:solidFill>
                  <a:schemeClr val="bg1"/>
                </a:solidFill>
                <a:latin typeface="BIZ UDPゴシック" panose="020B0400000000000000" pitchFamily="50" charset="-128"/>
                <a:ea typeface="BIZ UDPゴシック" panose="020B0400000000000000" pitchFamily="50" charset="-128"/>
              </a:rPr>
              <a:t>〇〇〇〇〇〇</a:t>
            </a:r>
            <a:r>
              <a:rPr lang="en-US" altLang="ja-JP" sz="1000" dirty="0">
                <a:solidFill>
                  <a:schemeClr val="bg1"/>
                </a:solidFill>
                <a:latin typeface="BIZ UDPゴシック" panose="020B0400000000000000" pitchFamily="50" charset="-128"/>
                <a:ea typeface="BIZ UDPゴシック" panose="020B0400000000000000" pitchFamily="50" charset="-128"/>
              </a:rPr>
              <a:t>0-00-00</a:t>
            </a:r>
            <a:br>
              <a:rPr lang="en-US" altLang="ja-JP" sz="1000" dirty="0">
                <a:solidFill>
                  <a:schemeClr val="bg1"/>
                </a:solidFill>
                <a:latin typeface="BIZ UDPゴシック" panose="020B0400000000000000" pitchFamily="50" charset="-128"/>
                <a:ea typeface="BIZ UDPゴシック" panose="020B0400000000000000" pitchFamily="50" charset="-128"/>
              </a:rPr>
            </a:br>
            <a:r>
              <a:rPr lang="en-US" altLang="ja-JP" sz="1000" dirty="0">
                <a:solidFill>
                  <a:schemeClr val="bg1"/>
                </a:solidFill>
                <a:latin typeface="BIZ UDPゴシック" panose="020B0400000000000000" pitchFamily="50" charset="-128"/>
                <a:ea typeface="BIZ UDPゴシック" panose="020B0400000000000000" pitchFamily="50" charset="-128"/>
              </a:rPr>
              <a:t>TEL</a:t>
            </a:r>
            <a:r>
              <a:rPr lang="ja-JP" altLang="ja-JP" sz="1000" dirty="0">
                <a:solidFill>
                  <a:schemeClr val="bg1"/>
                </a:solidFill>
                <a:latin typeface="BIZ UDPゴシック" panose="020B0400000000000000" pitchFamily="50" charset="-128"/>
                <a:ea typeface="BIZ UDPゴシック" panose="020B0400000000000000" pitchFamily="50" charset="-128"/>
              </a:rPr>
              <a:t>：</a:t>
            </a:r>
            <a:r>
              <a:rPr lang="en-US" altLang="ja-JP" sz="1000" dirty="0">
                <a:solidFill>
                  <a:schemeClr val="bg1"/>
                </a:solidFill>
                <a:latin typeface="BIZ UDPゴシック" panose="020B0400000000000000" pitchFamily="50" charset="-128"/>
                <a:ea typeface="BIZ UDPゴシック" panose="020B0400000000000000" pitchFamily="50" charset="-128"/>
              </a:rPr>
              <a:t>00-0000-0000</a:t>
            </a:r>
            <a:r>
              <a:rPr lang="ja-JP" altLang="ja-JP" sz="1000" dirty="0">
                <a:solidFill>
                  <a:schemeClr val="bg1"/>
                </a:solidFill>
                <a:latin typeface="BIZ UDPゴシック" panose="020B0400000000000000" pitchFamily="50" charset="-128"/>
                <a:ea typeface="BIZ UDPゴシック" panose="020B0400000000000000" pitchFamily="50" charset="-128"/>
              </a:rPr>
              <a:t>　　</a:t>
            </a:r>
            <a:r>
              <a:rPr lang="en-US" altLang="ja-JP" sz="1000" dirty="0">
                <a:solidFill>
                  <a:schemeClr val="bg1"/>
                </a:solidFill>
                <a:latin typeface="BIZ UDPゴシック" panose="020B0400000000000000" pitchFamily="50" charset="-128"/>
                <a:ea typeface="BIZ UDPゴシック" panose="020B0400000000000000" pitchFamily="50" charset="-128"/>
              </a:rPr>
              <a:t>FAX</a:t>
            </a:r>
            <a:r>
              <a:rPr lang="ja-JP" altLang="ja-JP" sz="1000" dirty="0">
                <a:solidFill>
                  <a:schemeClr val="bg1"/>
                </a:solidFill>
                <a:latin typeface="BIZ UDPゴシック" panose="020B0400000000000000" pitchFamily="50" charset="-128"/>
                <a:ea typeface="BIZ UDPゴシック" panose="020B0400000000000000" pitchFamily="50" charset="-128"/>
              </a:rPr>
              <a:t>：</a:t>
            </a:r>
            <a:r>
              <a:rPr lang="en-US" altLang="ja-JP" sz="1000" dirty="0">
                <a:solidFill>
                  <a:schemeClr val="bg1"/>
                </a:solidFill>
                <a:latin typeface="BIZ UDPゴシック" panose="020B0400000000000000" pitchFamily="50" charset="-128"/>
                <a:ea typeface="BIZ UDPゴシック" panose="020B0400000000000000" pitchFamily="50" charset="-128"/>
              </a:rPr>
              <a:t>00-0000-0000</a:t>
            </a:r>
          </a:p>
        </p:txBody>
      </p:sp>
      <p:sp>
        <p:nvSpPr>
          <p:cNvPr id="48" name="角丸四角形 28">
            <a:extLst>
              <a:ext uri="{FF2B5EF4-FFF2-40B4-BE49-F238E27FC236}">
                <a16:creationId xmlns:a16="http://schemas.microsoft.com/office/drawing/2014/main" id="{080E7598-4468-41EE-9A7B-2D1FA80DCDEB}"/>
              </a:ext>
            </a:extLst>
          </p:cNvPr>
          <p:cNvSpPr/>
          <p:nvPr/>
        </p:nvSpPr>
        <p:spPr>
          <a:xfrm>
            <a:off x="336049" y="8133219"/>
            <a:ext cx="4247566" cy="263622"/>
          </a:xfrm>
          <a:prstGeom prst="roundRect">
            <a:avLst>
              <a:gd name="adj" fmla="val 14478"/>
            </a:avLst>
          </a:prstGeom>
          <a:noFill/>
          <a:ln w="6350">
            <a:noFill/>
          </a:ln>
        </p:spPr>
        <p:style>
          <a:lnRef idx="2">
            <a:schemeClr val="accent1"/>
          </a:lnRef>
          <a:fillRef idx="1">
            <a:schemeClr val="lt1"/>
          </a:fillRef>
          <a:effectRef idx="0">
            <a:schemeClr val="accent1"/>
          </a:effectRef>
          <a:fontRef idx="minor">
            <a:schemeClr val="dk1"/>
          </a:fontRef>
        </p:style>
        <p:txBody>
          <a:bodyPr tIns="108000" rtlCol="0" anchor="ctr" anchorCtr="0"/>
          <a:lstStyle/>
          <a:p>
            <a:r>
              <a:rPr lang="ja-JP" altLang="en-US" sz="1200" b="1" dirty="0">
                <a:solidFill>
                  <a:srgbClr val="FF0000"/>
                </a:solidFill>
                <a:latin typeface="BIZ UDPゴシック" panose="020B0400000000000000" pitchFamily="50" charset="-128"/>
                <a:ea typeface="BIZ UDPゴシック" panose="020B0400000000000000" pitchFamily="50" charset="-128"/>
                <a:cs typeface="Meiryo UI" pitchFamily="50" charset="-128"/>
              </a:rPr>
              <a:t>返信先</a:t>
            </a:r>
            <a:r>
              <a:rPr lang="en-US" altLang="ja-JP" sz="1200" b="1" dirty="0">
                <a:solidFill>
                  <a:srgbClr val="FF0000"/>
                </a:solidFill>
                <a:latin typeface="BIZ UDPゴシック" panose="020B0400000000000000" pitchFamily="50" charset="-128"/>
                <a:ea typeface="BIZ UDPゴシック" panose="020B0400000000000000" pitchFamily="50" charset="-128"/>
                <a:cs typeface="Meiryo UI" pitchFamily="50" charset="-128"/>
              </a:rPr>
              <a:t>FAX</a:t>
            </a:r>
            <a:r>
              <a:rPr lang="en-US" altLang="ja-JP" sz="1200" dirty="0">
                <a:solidFill>
                  <a:srgbClr val="FF0000"/>
                </a:solidFill>
                <a:latin typeface="BIZ UDPゴシック" panose="020B0400000000000000" pitchFamily="50" charset="-128"/>
                <a:ea typeface="BIZ UDPゴシック" panose="020B0400000000000000" pitchFamily="50" charset="-128"/>
                <a:cs typeface="Meiryo UI" pitchFamily="50" charset="-128"/>
              </a:rPr>
              <a:t>  </a:t>
            </a:r>
            <a:r>
              <a:rPr lang="en-US" altLang="ja-JP" sz="2400" b="1" dirty="0">
                <a:solidFill>
                  <a:srgbClr val="FF0000"/>
                </a:solidFill>
                <a:latin typeface="Century Gothic" panose="020B0502020202020204" pitchFamily="34" charset="0"/>
                <a:ea typeface="メイリオ" panose="020B0604030504040204" pitchFamily="50" charset="-128"/>
                <a:cs typeface="Meiryo UI" pitchFamily="50" charset="-128"/>
              </a:rPr>
              <a:t>03-0000-0000</a:t>
            </a:r>
          </a:p>
        </p:txBody>
      </p:sp>
      <p:graphicFrame>
        <p:nvGraphicFramePr>
          <p:cNvPr id="2" name="表 6">
            <a:extLst>
              <a:ext uri="{FF2B5EF4-FFF2-40B4-BE49-F238E27FC236}">
                <a16:creationId xmlns:a16="http://schemas.microsoft.com/office/drawing/2014/main" id="{27530489-D34B-4D90-95DD-A8838F862D6D}"/>
              </a:ext>
            </a:extLst>
          </p:cNvPr>
          <p:cNvGraphicFramePr>
            <a:graphicFrameLocks noGrp="1"/>
          </p:cNvGraphicFramePr>
          <p:nvPr>
            <p:extLst>
              <p:ext uri="{D42A27DB-BD31-4B8C-83A1-F6EECF244321}">
                <p14:modId xmlns:p14="http://schemas.microsoft.com/office/powerpoint/2010/main" val="3370831372"/>
              </p:ext>
            </p:extLst>
          </p:nvPr>
        </p:nvGraphicFramePr>
        <p:xfrm>
          <a:off x="404289" y="8482786"/>
          <a:ext cx="6751097" cy="1112520"/>
        </p:xfrm>
        <a:graphic>
          <a:graphicData uri="http://schemas.openxmlformats.org/drawingml/2006/table">
            <a:tbl>
              <a:tblPr firstRow="1" bandRow="1">
                <a:tableStyleId>{5C22544A-7EE6-4342-B048-85BDC9FD1C3A}</a:tableStyleId>
              </a:tblPr>
              <a:tblGrid>
                <a:gridCol w="542868">
                  <a:extLst>
                    <a:ext uri="{9D8B030D-6E8A-4147-A177-3AD203B41FA5}">
                      <a16:colId xmlns:a16="http://schemas.microsoft.com/office/drawing/2014/main" val="2976402950"/>
                    </a:ext>
                  </a:extLst>
                </a:gridCol>
                <a:gridCol w="2840614">
                  <a:extLst>
                    <a:ext uri="{9D8B030D-6E8A-4147-A177-3AD203B41FA5}">
                      <a16:colId xmlns:a16="http://schemas.microsoft.com/office/drawing/2014/main" val="387152510"/>
                    </a:ext>
                  </a:extLst>
                </a:gridCol>
                <a:gridCol w="3367615">
                  <a:extLst>
                    <a:ext uri="{9D8B030D-6E8A-4147-A177-3AD203B41FA5}">
                      <a16:colId xmlns:a16="http://schemas.microsoft.com/office/drawing/2014/main" val="2106446808"/>
                    </a:ext>
                  </a:extLst>
                </a:gridCol>
              </a:tblGrid>
              <a:tr h="370840">
                <a:tc gridSpan="2">
                  <a:txBody>
                    <a:bodyPr/>
                    <a:lstStyle/>
                    <a:p>
                      <a:r>
                        <a:rPr kumimoji="1" lang="ja-JP" altLang="en-US" sz="900" b="0" dirty="0">
                          <a:solidFill>
                            <a:schemeClr val="tx1"/>
                          </a:solidFill>
                          <a:latin typeface="BIZ UDPゴシック" panose="020B0400000000000000" pitchFamily="50" charset="-128"/>
                          <a:ea typeface="BIZ UDPゴシック" panose="020B0400000000000000" pitchFamily="50" charset="-128"/>
                        </a:rPr>
                        <a:t>貴社名</a:t>
                      </a:r>
                    </a:p>
                  </a:txBody>
                  <a:tcPr>
                    <a:lnL w="12700" cap="flat" cmpd="sng" algn="ctr">
                      <a:solidFill>
                        <a:srgbClr val="F7B611"/>
                      </a:solidFill>
                      <a:prstDash val="solid"/>
                      <a:round/>
                      <a:headEnd type="none" w="med" len="med"/>
                      <a:tailEnd type="none" w="med" len="med"/>
                    </a:lnL>
                    <a:lnR w="12700" cap="flat" cmpd="sng" algn="ctr">
                      <a:solidFill>
                        <a:srgbClr val="F7B611"/>
                      </a:solidFill>
                      <a:prstDash val="solid"/>
                      <a:round/>
                      <a:headEnd type="none" w="med" len="med"/>
                      <a:tailEnd type="none" w="med" len="med"/>
                    </a:lnR>
                    <a:lnT w="12700" cap="flat" cmpd="sng" algn="ctr">
                      <a:solidFill>
                        <a:srgbClr val="F7B611"/>
                      </a:solidFill>
                      <a:prstDash val="solid"/>
                      <a:round/>
                      <a:headEnd type="none" w="med" len="med"/>
                      <a:tailEnd type="none" w="med" len="med"/>
                    </a:lnT>
                    <a:lnB w="12700" cap="flat" cmpd="sng" algn="ctr">
                      <a:solidFill>
                        <a:srgbClr val="F7B61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sz="1050" b="0">
                        <a:solidFill>
                          <a:schemeClr val="tx1"/>
                        </a:solidFill>
                        <a:latin typeface="メイリオ" panose="020B0604030504040204" pitchFamily="50" charset="-128"/>
                        <a:ea typeface="メイリオ" panose="020B0604030504040204" pitchFamily="50" charset="-128"/>
                      </a:endParaRPr>
                    </a:p>
                  </a:txBody>
                  <a:tcPr>
                    <a:lnL w="12700" cap="flat" cmpd="sng" algn="ctr">
                      <a:solidFill>
                        <a:srgbClr val="55A6DD"/>
                      </a:solidFill>
                      <a:prstDash val="solid"/>
                      <a:round/>
                      <a:headEnd type="none" w="med" len="med"/>
                      <a:tailEnd type="none" w="med" len="med"/>
                    </a:lnL>
                    <a:lnR w="12700" cap="flat" cmpd="sng" algn="ctr">
                      <a:solidFill>
                        <a:srgbClr val="55A6DD"/>
                      </a:solidFill>
                      <a:prstDash val="solid"/>
                      <a:round/>
                      <a:headEnd type="none" w="med" len="med"/>
                      <a:tailEnd type="none" w="med" len="med"/>
                    </a:lnR>
                    <a:lnT w="12700" cap="flat" cmpd="sng" algn="ctr">
                      <a:solidFill>
                        <a:srgbClr val="55A6DD"/>
                      </a:solidFill>
                      <a:prstDash val="solid"/>
                      <a:round/>
                      <a:headEnd type="none" w="med" len="med"/>
                      <a:tailEnd type="none" w="med" len="med"/>
                    </a:lnT>
                    <a:lnB w="12700" cap="flat" cmpd="sng" algn="ctr">
                      <a:solidFill>
                        <a:srgbClr val="55A6DD"/>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b="0" dirty="0">
                          <a:solidFill>
                            <a:schemeClr val="tx1"/>
                          </a:solidFill>
                          <a:latin typeface="BIZ UDPゴシック" panose="020B0400000000000000" pitchFamily="50" charset="-128"/>
                          <a:ea typeface="BIZ UDPゴシック" panose="020B0400000000000000" pitchFamily="50" charset="-128"/>
                        </a:rPr>
                        <a:t>お名前</a:t>
                      </a:r>
                    </a:p>
                  </a:txBody>
                  <a:tcPr>
                    <a:lnL w="12700" cap="flat" cmpd="sng" algn="ctr">
                      <a:solidFill>
                        <a:srgbClr val="F7B611"/>
                      </a:solidFill>
                      <a:prstDash val="solid"/>
                      <a:round/>
                      <a:headEnd type="none" w="med" len="med"/>
                      <a:tailEnd type="none" w="med" len="med"/>
                    </a:lnL>
                    <a:lnR w="12700" cap="flat" cmpd="sng" algn="ctr">
                      <a:solidFill>
                        <a:srgbClr val="F7B611"/>
                      </a:solidFill>
                      <a:prstDash val="solid"/>
                      <a:round/>
                      <a:headEnd type="none" w="med" len="med"/>
                      <a:tailEnd type="none" w="med" len="med"/>
                    </a:lnR>
                    <a:lnT w="12700" cap="flat" cmpd="sng" algn="ctr">
                      <a:solidFill>
                        <a:srgbClr val="F7B611"/>
                      </a:solidFill>
                      <a:prstDash val="solid"/>
                      <a:round/>
                      <a:headEnd type="none" w="med" len="med"/>
                      <a:tailEnd type="none" w="med" len="med"/>
                    </a:lnT>
                    <a:lnB w="12700" cap="flat" cmpd="sng" algn="ctr">
                      <a:solidFill>
                        <a:srgbClr val="F7B61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33510546"/>
                  </a:ext>
                </a:extLst>
              </a:tr>
              <a:tr h="370840">
                <a:tc>
                  <a:txBody>
                    <a:bodyPr/>
                    <a:lstStyle/>
                    <a:p>
                      <a:r>
                        <a:rPr kumimoji="1" lang="en-US" altLang="ja-JP" sz="900" b="0">
                          <a:solidFill>
                            <a:schemeClr val="tx1"/>
                          </a:solidFill>
                          <a:latin typeface="BIZ UDPゴシック" panose="020B0400000000000000" pitchFamily="50" charset="-128"/>
                          <a:ea typeface="BIZ UDPゴシック" panose="020B0400000000000000" pitchFamily="50" charset="-128"/>
                        </a:rPr>
                        <a:t>Emai</a:t>
                      </a:r>
                      <a:endParaRPr kumimoji="1" lang="ja-JP" altLang="en-US" sz="900" b="0">
                        <a:solidFill>
                          <a:schemeClr val="tx1"/>
                        </a:solidFill>
                        <a:latin typeface="BIZ UDPゴシック" panose="020B0400000000000000" pitchFamily="50" charset="-128"/>
                        <a:ea typeface="BIZ UDPゴシック" panose="020B0400000000000000" pitchFamily="50" charset="-128"/>
                      </a:endParaRPr>
                    </a:p>
                  </a:txBody>
                  <a:tcPr>
                    <a:lnL w="12700" cap="flat" cmpd="sng" algn="ctr">
                      <a:solidFill>
                        <a:srgbClr val="F7B611"/>
                      </a:solidFill>
                      <a:prstDash val="solid"/>
                      <a:round/>
                      <a:headEnd type="none" w="med" len="med"/>
                      <a:tailEnd type="none" w="med" len="med"/>
                    </a:lnL>
                    <a:lnR w="12700" cap="flat" cmpd="sng" algn="ctr">
                      <a:solidFill>
                        <a:srgbClr val="F7B611"/>
                      </a:solidFill>
                      <a:prstDash val="solid"/>
                      <a:round/>
                      <a:headEnd type="none" w="med" len="med"/>
                      <a:tailEnd type="none" w="med" len="med"/>
                    </a:lnR>
                    <a:lnT w="12700" cap="flat" cmpd="sng" algn="ctr">
                      <a:solidFill>
                        <a:srgbClr val="F7B611"/>
                      </a:solidFill>
                      <a:prstDash val="solid"/>
                      <a:round/>
                      <a:headEnd type="none" w="med" len="med"/>
                      <a:tailEnd type="none" w="med" len="med"/>
                    </a:lnT>
                    <a:lnB w="12700" cap="flat" cmpd="sng" algn="ctr">
                      <a:solidFill>
                        <a:srgbClr val="F7B61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r>
                        <a:rPr kumimoji="1" lang="ja-JP" altLang="en-US" sz="900" b="0" dirty="0">
                          <a:solidFill>
                            <a:schemeClr val="tx1"/>
                          </a:solidFill>
                          <a:latin typeface="メイリオ" panose="020B0604030504040204" pitchFamily="50" charset="-128"/>
                          <a:ea typeface="メイリオ" panose="020B0604030504040204" pitchFamily="50" charset="-128"/>
                        </a:rPr>
                        <a:t>　　　　　　　　　　　　　　　　　　</a:t>
                      </a:r>
                      <a:r>
                        <a:rPr kumimoji="1" lang="ja-JP" altLang="en-US" sz="900" b="0" dirty="0">
                          <a:solidFill>
                            <a:schemeClr val="tx1"/>
                          </a:solidFill>
                          <a:latin typeface="BIZ UDPゴシック" panose="020B0400000000000000" pitchFamily="50" charset="-128"/>
                          <a:ea typeface="BIZ UDPゴシック" panose="020B0400000000000000" pitchFamily="50" charset="-128"/>
                        </a:rPr>
                        <a:t>＠</a:t>
                      </a:r>
                    </a:p>
                  </a:txBody>
                  <a:tcPr anchor="ctr">
                    <a:lnL w="12700" cap="flat" cmpd="sng" algn="ctr">
                      <a:solidFill>
                        <a:srgbClr val="F7B611"/>
                      </a:solidFill>
                      <a:prstDash val="solid"/>
                      <a:round/>
                      <a:headEnd type="none" w="med" len="med"/>
                      <a:tailEnd type="none" w="med" len="med"/>
                    </a:lnL>
                    <a:lnR w="12700" cap="flat" cmpd="sng" algn="ctr">
                      <a:solidFill>
                        <a:srgbClr val="F7B611"/>
                      </a:solidFill>
                      <a:prstDash val="solid"/>
                      <a:round/>
                      <a:headEnd type="none" w="med" len="med"/>
                      <a:tailEnd type="none" w="med" len="med"/>
                    </a:lnR>
                    <a:lnT w="12700" cap="flat" cmpd="sng" algn="ctr">
                      <a:solidFill>
                        <a:srgbClr val="F7B611"/>
                      </a:solidFill>
                      <a:prstDash val="solid"/>
                      <a:round/>
                      <a:headEnd type="none" w="med" len="med"/>
                      <a:tailEnd type="none" w="med" len="med"/>
                    </a:lnT>
                    <a:lnB w="12700" cap="flat" cmpd="sng" algn="ctr">
                      <a:solidFill>
                        <a:srgbClr val="F7B61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extLst>
                  <a:ext uri="{0D108BD9-81ED-4DB2-BD59-A6C34878D82A}">
                    <a16:rowId xmlns:a16="http://schemas.microsoft.com/office/drawing/2014/main" val="1270333728"/>
                  </a:ext>
                </a:extLst>
              </a:tr>
              <a:tr h="370840">
                <a:tc>
                  <a:txBody>
                    <a:bodyPr/>
                    <a:lstStyle/>
                    <a:p>
                      <a:r>
                        <a:rPr kumimoji="1" lang="ja-JP" altLang="en-US" sz="900" b="0" dirty="0">
                          <a:solidFill>
                            <a:schemeClr val="tx1"/>
                          </a:solidFill>
                          <a:latin typeface="BIZ UDPゴシック" panose="020B0400000000000000" pitchFamily="50" charset="-128"/>
                          <a:ea typeface="BIZ UDPゴシック" panose="020B0400000000000000" pitchFamily="50" charset="-128"/>
                        </a:rPr>
                        <a:t>住所　</a:t>
                      </a:r>
                    </a:p>
                  </a:txBody>
                  <a:tcPr>
                    <a:lnL w="12700" cap="flat" cmpd="sng" algn="ctr">
                      <a:solidFill>
                        <a:srgbClr val="F7B611"/>
                      </a:solidFill>
                      <a:prstDash val="solid"/>
                      <a:round/>
                      <a:headEnd type="none" w="med" len="med"/>
                      <a:tailEnd type="none" w="med" len="med"/>
                    </a:lnL>
                    <a:lnR w="12700" cap="flat" cmpd="sng" algn="ctr">
                      <a:solidFill>
                        <a:srgbClr val="F7B611"/>
                      </a:solidFill>
                      <a:prstDash val="solid"/>
                      <a:round/>
                      <a:headEnd type="none" w="med" len="med"/>
                      <a:tailEnd type="none" w="med" len="med"/>
                    </a:lnR>
                    <a:lnT w="12700" cap="flat" cmpd="sng" algn="ctr">
                      <a:solidFill>
                        <a:srgbClr val="F7B611"/>
                      </a:solidFill>
                      <a:prstDash val="solid"/>
                      <a:round/>
                      <a:headEnd type="none" w="med" len="med"/>
                      <a:tailEnd type="none" w="med" len="med"/>
                    </a:lnT>
                    <a:lnB w="12700" cap="flat" cmpd="sng" algn="ctr">
                      <a:solidFill>
                        <a:srgbClr val="F7B61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r>
                        <a:rPr kumimoji="1" lang="ja-JP" altLang="en-US" sz="900" b="0" dirty="0">
                          <a:solidFill>
                            <a:schemeClr val="tx1"/>
                          </a:solidFill>
                          <a:latin typeface="BIZ UDPゴシック" panose="020B0400000000000000" pitchFamily="50" charset="-128"/>
                          <a:ea typeface="BIZ UDPゴシック" panose="020B0400000000000000" pitchFamily="50" charset="-128"/>
                        </a:rPr>
                        <a:t>〒</a:t>
                      </a:r>
                    </a:p>
                  </a:txBody>
                  <a:tcPr>
                    <a:lnL w="12700" cap="flat" cmpd="sng" algn="ctr">
                      <a:solidFill>
                        <a:srgbClr val="F7B611"/>
                      </a:solidFill>
                      <a:prstDash val="solid"/>
                      <a:round/>
                      <a:headEnd type="none" w="med" len="med"/>
                      <a:tailEnd type="none" w="med" len="med"/>
                    </a:lnL>
                    <a:lnR w="12700" cap="flat" cmpd="sng" algn="ctr">
                      <a:solidFill>
                        <a:srgbClr val="F7B611"/>
                      </a:solidFill>
                      <a:prstDash val="solid"/>
                      <a:round/>
                      <a:headEnd type="none" w="med" len="med"/>
                      <a:tailEnd type="none" w="med" len="med"/>
                    </a:lnR>
                    <a:lnT w="12700" cap="flat" cmpd="sng" algn="ctr">
                      <a:solidFill>
                        <a:srgbClr val="F7B611"/>
                      </a:solidFill>
                      <a:prstDash val="solid"/>
                      <a:round/>
                      <a:headEnd type="none" w="med" len="med"/>
                      <a:tailEnd type="none" w="med" len="med"/>
                    </a:lnT>
                    <a:lnB w="12700" cap="flat" cmpd="sng" algn="ctr">
                      <a:solidFill>
                        <a:srgbClr val="F7B61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extLst>
                  <a:ext uri="{0D108BD9-81ED-4DB2-BD59-A6C34878D82A}">
                    <a16:rowId xmlns:a16="http://schemas.microsoft.com/office/drawing/2014/main" val="593582610"/>
                  </a:ext>
                </a:extLst>
              </a:tr>
            </a:tbl>
          </a:graphicData>
        </a:graphic>
      </p:graphicFrame>
      <p:sp>
        <p:nvSpPr>
          <p:cNvPr id="25" name="正方形/長方形 24">
            <a:extLst>
              <a:ext uri="{FF2B5EF4-FFF2-40B4-BE49-F238E27FC236}">
                <a16:creationId xmlns:a16="http://schemas.microsoft.com/office/drawing/2014/main" id="{EADBB429-7A0F-4F68-A1E9-491331BD4AA9}"/>
              </a:ext>
            </a:extLst>
          </p:cNvPr>
          <p:cNvSpPr/>
          <p:nvPr/>
        </p:nvSpPr>
        <p:spPr>
          <a:xfrm>
            <a:off x="-1" y="7756683"/>
            <a:ext cx="7559675" cy="32194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a:p>
        </p:txBody>
      </p:sp>
      <p:sp>
        <p:nvSpPr>
          <p:cNvPr id="39" name="角丸四角形 28">
            <a:extLst>
              <a:ext uri="{FF2B5EF4-FFF2-40B4-BE49-F238E27FC236}">
                <a16:creationId xmlns:a16="http://schemas.microsoft.com/office/drawing/2014/main" id="{B9091B91-6F24-487E-9354-B38A9474FB7D}"/>
              </a:ext>
            </a:extLst>
          </p:cNvPr>
          <p:cNvSpPr/>
          <p:nvPr/>
        </p:nvSpPr>
        <p:spPr>
          <a:xfrm>
            <a:off x="1178133" y="7732828"/>
            <a:ext cx="4841278" cy="260903"/>
          </a:xfrm>
          <a:prstGeom prst="roundRect">
            <a:avLst>
              <a:gd name="adj" fmla="val 14478"/>
            </a:avLst>
          </a:prstGeom>
          <a:noFill/>
          <a:ln w="19050">
            <a:noFill/>
          </a:ln>
        </p:spPr>
        <p:style>
          <a:lnRef idx="2">
            <a:schemeClr val="accent1"/>
          </a:lnRef>
          <a:fillRef idx="1">
            <a:schemeClr val="lt1"/>
          </a:fillRef>
          <a:effectRef idx="0">
            <a:schemeClr val="accent1"/>
          </a:effectRef>
          <a:fontRef idx="minor">
            <a:schemeClr val="dk1"/>
          </a:fontRef>
        </p:style>
        <p:txBody>
          <a:bodyPr rtlCol="0" anchor="t"/>
          <a:lstStyle/>
          <a:p>
            <a:pPr algn="ctr">
              <a:lnSpc>
                <a:spcPct val="120000"/>
              </a:lnSpc>
            </a:pPr>
            <a:r>
              <a:rPr lang="ja-JP" altLang="en-US" sz="1400" b="1" spc="50" dirty="0">
                <a:solidFill>
                  <a:schemeClr val="tx1"/>
                </a:solidFill>
                <a:latin typeface="BIZ UDPゴシック" panose="020B0400000000000000" pitchFamily="50" charset="-128"/>
                <a:ea typeface="BIZ UDPゴシック" panose="020B0400000000000000" pitchFamily="50" charset="-128"/>
                <a:cs typeface="Meiryo UI" pitchFamily="50" charset="-128"/>
              </a:rPr>
              <a:t>書籍の送付先をご記入の上、</a:t>
            </a:r>
            <a:r>
              <a:rPr lang="en-US" altLang="ja-JP" sz="1400" b="1" spc="50" dirty="0">
                <a:solidFill>
                  <a:schemeClr val="tx1"/>
                </a:solidFill>
                <a:latin typeface="BIZ UDPゴシック" panose="020B0400000000000000" pitchFamily="50" charset="-128"/>
                <a:ea typeface="BIZ UDPゴシック" panose="020B0400000000000000" pitchFamily="50" charset="-128"/>
                <a:cs typeface="Meiryo UI" pitchFamily="50" charset="-128"/>
              </a:rPr>
              <a:t>FAX</a:t>
            </a:r>
            <a:r>
              <a:rPr lang="ja-JP" altLang="en-US" sz="1400" b="1" spc="50" dirty="0">
                <a:solidFill>
                  <a:schemeClr val="tx1"/>
                </a:solidFill>
                <a:latin typeface="BIZ UDPゴシック" panose="020B0400000000000000" pitchFamily="50" charset="-128"/>
                <a:ea typeface="BIZ UDPゴシック" panose="020B0400000000000000" pitchFamily="50" charset="-128"/>
                <a:cs typeface="Meiryo UI" pitchFamily="50" charset="-128"/>
              </a:rPr>
              <a:t>にてご返信ください。</a:t>
            </a:r>
            <a:endParaRPr lang="en-US" altLang="ja-JP" sz="1400" b="1" spc="50" dirty="0">
              <a:solidFill>
                <a:schemeClr val="tx1"/>
              </a:solidFill>
              <a:latin typeface="BIZ UDPゴシック" panose="020B0400000000000000" pitchFamily="50" charset="-128"/>
              <a:ea typeface="BIZ UDPゴシック" panose="020B0400000000000000" pitchFamily="50" charset="-128"/>
              <a:cs typeface="Meiryo UI" pitchFamily="50" charset="-128"/>
            </a:endParaRPr>
          </a:p>
        </p:txBody>
      </p:sp>
      <p:pic>
        <p:nvPicPr>
          <p:cNvPr id="3" name="グラフィックス 2" descr="ユーザー 単色塗りつぶし">
            <a:extLst>
              <a:ext uri="{FF2B5EF4-FFF2-40B4-BE49-F238E27FC236}">
                <a16:creationId xmlns:a16="http://schemas.microsoft.com/office/drawing/2014/main" id="{C0D451DC-0003-4DBE-BC6B-A2ACE6794E9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5804645" y="6453322"/>
            <a:ext cx="1536978" cy="1536978"/>
          </a:xfrm>
          <a:prstGeom prst="rect">
            <a:avLst/>
          </a:prstGeom>
        </p:spPr>
      </p:pic>
      <p:grpSp>
        <p:nvGrpSpPr>
          <p:cNvPr id="10" name="グループ化 9">
            <a:extLst>
              <a:ext uri="{FF2B5EF4-FFF2-40B4-BE49-F238E27FC236}">
                <a16:creationId xmlns:a16="http://schemas.microsoft.com/office/drawing/2014/main" id="{D132A956-8169-E8D0-A406-6A72B6E47882}"/>
              </a:ext>
            </a:extLst>
          </p:cNvPr>
          <p:cNvGrpSpPr/>
          <p:nvPr/>
        </p:nvGrpSpPr>
        <p:grpSpPr>
          <a:xfrm>
            <a:off x="465702" y="6705565"/>
            <a:ext cx="6653671" cy="1046313"/>
            <a:chOff x="465702" y="6705565"/>
            <a:chExt cx="6653671" cy="1046313"/>
          </a:xfrm>
        </p:grpSpPr>
        <p:sp>
          <p:nvSpPr>
            <p:cNvPr id="37" name="テキスト ボックス 36">
              <a:extLst>
                <a:ext uri="{FF2B5EF4-FFF2-40B4-BE49-F238E27FC236}">
                  <a16:creationId xmlns:a16="http://schemas.microsoft.com/office/drawing/2014/main" id="{E2D51AE8-59F9-492D-A355-66D86899F53C}"/>
                </a:ext>
              </a:extLst>
            </p:cNvPr>
            <p:cNvSpPr txBox="1"/>
            <p:nvPr/>
          </p:nvSpPr>
          <p:spPr>
            <a:xfrm>
              <a:off x="6058277" y="7433659"/>
              <a:ext cx="1061096" cy="318219"/>
            </a:xfrm>
            <a:prstGeom prst="rect">
              <a:avLst/>
            </a:prstGeom>
            <a:noFill/>
          </p:spPr>
          <p:txBody>
            <a:bodyPr wrap="square" rtlCol="0">
              <a:spAutoFit/>
            </a:bodyPr>
            <a:lstStyle/>
            <a:p>
              <a:pPr algn="ctr"/>
              <a:r>
                <a:rPr lang="ja-JP" altLang="en-US" sz="1400" b="1" dirty="0">
                  <a:solidFill>
                    <a:schemeClr val="bg1"/>
                  </a:solidFill>
                  <a:effectLst>
                    <a:glow>
                      <a:schemeClr val="bg1"/>
                    </a:glow>
                  </a:effectLst>
                  <a:latin typeface="BIZ UDPゴシック" panose="020B0400000000000000" pitchFamily="50" charset="-128"/>
                  <a:ea typeface="BIZ UDPゴシック" panose="020B0400000000000000" pitchFamily="50" charset="-128"/>
                </a:rPr>
                <a:t>○○ ○○</a:t>
              </a:r>
              <a:endParaRPr lang="en-US" altLang="ja-JP" sz="2800" b="1" dirty="0">
                <a:solidFill>
                  <a:schemeClr val="bg1"/>
                </a:solidFill>
                <a:effectLst>
                  <a:glow>
                    <a:schemeClr val="bg1"/>
                  </a:glow>
                </a:effectLst>
                <a:latin typeface="BIZ UDPゴシック" panose="020B0400000000000000" pitchFamily="50" charset="-128"/>
                <a:ea typeface="BIZ UDPゴシック" panose="020B0400000000000000" pitchFamily="50" charset="-128"/>
              </a:endParaRPr>
            </a:p>
          </p:txBody>
        </p:sp>
        <p:grpSp>
          <p:nvGrpSpPr>
            <p:cNvPr id="7" name="グループ化 6">
              <a:extLst>
                <a:ext uri="{FF2B5EF4-FFF2-40B4-BE49-F238E27FC236}">
                  <a16:creationId xmlns:a16="http://schemas.microsoft.com/office/drawing/2014/main" id="{6945902F-84AF-DCA3-5516-4CFB44E338E0}"/>
                </a:ext>
              </a:extLst>
            </p:cNvPr>
            <p:cNvGrpSpPr/>
            <p:nvPr/>
          </p:nvGrpSpPr>
          <p:grpSpPr>
            <a:xfrm>
              <a:off x="465702" y="6705565"/>
              <a:ext cx="5868363" cy="796308"/>
              <a:chOff x="465702" y="6621484"/>
              <a:chExt cx="5868363" cy="796308"/>
            </a:xfrm>
          </p:grpSpPr>
          <p:sp>
            <p:nvSpPr>
              <p:cNvPr id="27" name="四角形: 角を丸くする 26">
                <a:extLst>
                  <a:ext uri="{FF2B5EF4-FFF2-40B4-BE49-F238E27FC236}">
                    <a16:creationId xmlns:a16="http://schemas.microsoft.com/office/drawing/2014/main" id="{0FD73F0A-D08F-4640-ACB9-6645684E5E43}"/>
                  </a:ext>
                </a:extLst>
              </p:cNvPr>
              <p:cNvSpPr/>
              <p:nvPr/>
            </p:nvSpPr>
            <p:spPr>
              <a:xfrm>
                <a:off x="465702" y="6621484"/>
                <a:ext cx="5638799" cy="796308"/>
              </a:xfrm>
              <a:prstGeom prst="roundRect">
                <a:avLst>
                  <a:gd name="adj" fmla="val 21124"/>
                </a:avLst>
              </a:prstGeom>
              <a:noFill/>
              <a:ln w="15875">
                <a:solidFill>
                  <a:srgbClr val="FFC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メイリオ" panose="020B0604030504040204" pitchFamily="50" charset="-128"/>
                  <a:ea typeface="メイリオ" panose="020B0604030504040204" pitchFamily="50" charset="-128"/>
                </a:endParaRPr>
              </a:p>
            </p:txBody>
          </p:sp>
          <p:grpSp>
            <p:nvGrpSpPr>
              <p:cNvPr id="12" name="グループ化 11">
                <a:extLst>
                  <a:ext uri="{FF2B5EF4-FFF2-40B4-BE49-F238E27FC236}">
                    <a16:creationId xmlns:a16="http://schemas.microsoft.com/office/drawing/2014/main" id="{7F48ACC3-3CDC-C0BD-A148-5603701891C9}"/>
                  </a:ext>
                </a:extLst>
              </p:cNvPr>
              <p:cNvGrpSpPr/>
              <p:nvPr/>
            </p:nvGrpSpPr>
            <p:grpSpPr>
              <a:xfrm>
                <a:off x="5681131" y="6718758"/>
                <a:ext cx="652934" cy="432931"/>
                <a:chOff x="5529752" y="6713995"/>
                <a:chExt cx="652934" cy="432931"/>
              </a:xfrm>
            </p:grpSpPr>
            <p:sp>
              <p:nvSpPr>
                <p:cNvPr id="4" name="二等辺三角形 3">
                  <a:extLst>
                    <a:ext uri="{FF2B5EF4-FFF2-40B4-BE49-F238E27FC236}">
                      <a16:creationId xmlns:a16="http://schemas.microsoft.com/office/drawing/2014/main" id="{05F4A7AA-2E4E-E501-0D27-924682E6000F}"/>
                    </a:ext>
                  </a:extLst>
                </p:cNvPr>
                <p:cNvSpPr/>
                <p:nvPr/>
              </p:nvSpPr>
              <p:spPr>
                <a:xfrm rot="6419608">
                  <a:off x="5756388" y="6720629"/>
                  <a:ext cx="305831" cy="546764"/>
                </a:xfrm>
                <a:prstGeom prst="triangle">
                  <a:avLst/>
                </a:prstGeom>
                <a:solidFill>
                  <a:schemeClr val="bg1"/>
                </a:solidFill>
                <a:ln w="15875">
                  <a:solidFill>
                    <a:srgbClr val="FFC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1" name="正方形/長方形 30">
                  <a:extLst>
                    <a:ext uri="{FF2B5EF4-FFF2-40B4-BE49-F238E27FC236}">
                      <a16:creationId xmlns:a16="http://schemas.microsoft.com/office/drawing/2014/main" id="{90BD36C2-AEFC-6FE0-A101-42E8D62098F2}"/>
                    </a:ext>
                  </a:extLst>
                </p:cNvPr>
                <p:cNvSpPr/>
                <p:nvPr/>
              </p:nvSpPr>
              <p:spPr>
                <a:xfrm>
                  <a:off x="5529752" y="6713995"/>
                  <a:ext cx="330748" cy="36596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sp>
            <p:nvSpPr>
              <p:cNvPr id="24" name="正方形/長方形 23"/>
              <p:cNvSpPr/>
              <p:nvPr/>
            </p:nvSpPr>
            <p:spPr>
              <a:xfrm>
                <a:off x="527615" y="6675815"/>
                <a:ext cx="5419724" cy="624339"/>
              </a:xfrm>
              <a:prstGeom prst="rect">
                <a:avLst/>
              </a:prstGeom>
            </p:spPr>
            <p:txBody>
              <a:bodyPr wrap="square">
                <a:noAutofit/>
              </a:bodyPr>
              <a:lstStyle/>
              <a:p>
                <a:pPr>
                  <a:lnSpc>
                    <a:spcPct val="120000"/>
                  </a:lnSpc>
                </a:pPr>
                <a:r>
                  <a:rPr lang="ja-JP" altLang="en-US" sz="1200" spc="50" dirty="0">
                    <a:latin typeface="BIZ UDPゴシック" panose="020B0400000000000000" pitchFamily="50" charset="-128"/>
                    <a:ea typeface="BIZ UDPゴシック" panose="020B0400000000000000" pitchFamily="50" charset="-128"/>
                  </a:rPr>
                  <a:t>お知り合いに、専門家を探している方、</a:t>
                </a:r>
                <a:endParaRPr lang="en-US" altLang="ja-JP" sz="1200" spc="50" dirty="0">
                  <a:latin typeface="BIZ UDPゴシック" panose="020B0400000000000000" pitchFamily="50" charset="-128"/>
                  <a:ea typeface="BIZ UDPゴシック" panose="020B0400000000000000" pitchFamily="50" charset="-128"/>
                </a:endParaRPr>
              </a:p>
              <a:p>
                <a:pPr>
                  <a:lnSpc>
                    <a:spcPct val="120000"/>
                  </a:lnSpc>
                </a:pPr>
                <a:r>
                  <a:rPr lang="ja-JP" altLang="en-US" sz="1200" spc="50" dirty="0">
                    <a:latin typeface="BIZ UDPゴシック" panose="020B0400000000000000" pitchFamily="50" charset="-128"/>
                    <a:ea typeface="BIZ UDPゴシック" panose="020B0400000000000000" pitchFamily="50" charset="-128"/>
                  </a:rPr>
                  <a:t>相続や生前対策でお困りの方がいらっしゃいましたら、</a:t>
                </a:r>
                <a:endParaRPr lang="en-US" altLang="ja-JP" sz="1200" spc="50" dirty="0">
                  <a:latin typeface="BIZ UDPゴシック" panose="020B0400000000000000" pitchFamily="50" charset="-128"/>
                  <a:ea typeface="BIZ UDPゴシック" panose="020B0400000000000000" pitchFamily="50" charset="-128"/>
                </a:endParaRPr>
              </a:p>
              <a:p>
                <a:pPr>
                  <a:lnSpc>
                    <a:spcPct val="120000"/>
                  </a:lnSpc>
                </a:pPr>
                <a:r>
                  <a:rPr lang="ja-JP" altLang="en-US" sz="1200" spc="50" dirty="0">
                    <a:latin typeface="BIZ UDPゴシック" panose="020B0400000000000000" pitchFamily="50" charset="-128"/>
                    <a:ea typeface="BIZ UDPゴシック" panose="020B0400000000000000" pitchFamily="50" charset="-128"/>
                  </a:rPr>
                  <a:t>ぜひ当事務所をご紹介ください。書籍を献本させていただきます</a:t>
                </a:r>
                <a:r>
                  <a:rPr lang="ja-JP" altLang="en-US" sz="1200" spc="-30" dirty="0">
                    <a:latin typeface="メイリオ" panose="020B0604030504040204" pitchFamily="50" charset="-128"/>
                    <a:ea typeface="メイリオ" panose="020B0604030504040204" pitchFamily="50" charset="-128"/>
                  </a:rPr>
                  <a:t>。</a:t>
                </a:r>
                <a:endParaRPr lang="en-US" altLang="ja-JP" sz="1400" spc="-30" dirty="0">
                  <a:latin typeface="メイリオ" panose="020B0604030504040204" pitchFamily="50" charset="-128"/>
                  <a:ea typeface="メイリオ" panose="020B0604030504040204" pitchFamily="50" charset="-128"/>
                </a:endParaRPr>
              </a:p>
            </p:txBody>
          </p:sp>
        </p:grpSp>
      </p:grpSp>
      <p:grpSp>
        <p:nvGrpSpPr>
          <p:cNvPr id="9" name="グループ化 8">
            <a:extLst>
              <a:ext uri="{FF2B5EF4-FFF2-40B4-BE49-F238E27FC236}">
                <a16:creationId xmlns:a16="http://schemas.microsoft.com/office/drawing/2014/main" id="{E21707FA-0E14-AD27-63E6-64116B712368}"/>
              </a:ext>
            </a:extLst>
          </p:cNvPr>
          <p:cNvGrpSpPr/>
          <p:nvPr/>
        </p:nvGrpSpPr>
        <p:grpSpPr>
          <a:xfrm>
            <a:off x="298197" y="2912970"/>
            <a:ext cx="7391656" cy="3668274"/>
            <a:chOff x="298197" y="3039043"/>
            <a:chExt cx="7391656" cy="3500161"/>
          </a:xfrm>
        </p:grpSpPr>
        <p:sp>
          <p:nvSpPr>
            <p:cNvPr id="26" name="四角形: 角を丸くする 25"/>
            <p:cNvSpPr/>
            <p:nvPr/>
          </p:nvSpPr>
          <p:spPr>
            <a:xfrm>
              <a:off x="298197" y="4266731"/>
              <a:ext cx="6987409" cy="2272473"/>
            </a:xfrm>
            <a:prstGeom prst="roundRect">
              <a:avLst>
                <a:gd name="adj" fmla="val 9618"/>
              </a:avLst>
            </a:prstGeom>
            <a:solidFill>
              <a:schemeClr val="accent3">
                <a:lumMod val="40000"/>
                <a:lumOff val="60000"/>
                <a:alpha val="80000"/>
              </a:schemeClr>
            </a:solidFill>
            <a:effectLst/>
          </p:spPr>
          <p:txBody>
            <a:bodyPr wrap="square" lIns="108000" tIns="108000" rIns="36000">
              <a:noAutofit/>
            </a:bodyPr>
            <a:lstStyle/>
            <a:p>
              <a:endParaRPr lang="en-US" altLang="ja-JP" sz="1100" dirty="0">
                <a:latin typeface="メイリオ" panose="020B0604030504040204" pitchFamily="50" charset="-128"/>
                <a:ea typeface="メイリオ" panose="020B0604030504040204" pitchFamily="50" charset="-128"/>
              </a:endParaRPr>
            </a:p>
          </p:txBody>
        </p:sp>
        <p:sp>
          <p:nvSpPr>
            <p:cNvPr id="46" name="四角形: 角を丸くする 45">
              <a:extLst>
                <a:ext uri="{FF2B5EF4-FFF2-40B4-BE49-F238E27FC236}">
                  <a16:creationId xmlns:a16="http://schemas.microsoft.com/office/drawing/2014/main" id="{E0003B6A-AE0C-435C-B13F-79ED6858A833}"/>
                </a:ext>
              </a:extLst>
            </p:cNvPr>
            <p:cNvSpPr/>
            <p:nvPr/>
          </p:nvSpPr>
          <p:spPr>
            <a:xfrm>
              <a:off x="2752312" y="4327962"/>
              <a:ext cx="4760734" cy="456286"/>
            </a:xfrm>
            <a:prstGeom prst="roundRect">
              <a:avLst/>
            </a:prstGeom>
            <a:noFill/>
            <a:ln>
              <a:noFill/>
            </a:ln>
          </p:spPr>
          <p:txBody>
            <a:bodyPr wrap="square" lIns="108000" tIns="108000" rIns="36000">
              <a:spAutoFit/>
            </a:bodyPr>
            <a:lstStyle/>
            <a:p>
              <a:r>
                <a:rPr lang="ja-JP" altLang="en-US" sz="1800" b="1" u="sng" dirty="0">
                  <a:solidFill>
                    <a:srgbClr val="1A4C29"/>
                  </a:solidFill>
                  <a:latin typeface="BIZ UDPゴシック" panose="020B0400000000000000" pitchFamily="50" charset="-128"/>
                  <a:ea typeface="BIZ UDPゴシック" panose="020B0400000000000000" pitchFamily="50" charset="-128"/>
                </a:rPr>
                <a:t>６つのポイントをやさしく解説しています！</a:t>
              </a:r>
              <a:endParaRPr lang="en-US" altLang="ja-JP" sz="1800" u="sng" dirty="0">
                <a:solidFill>
                  <a:srgbClr val="1A4C29"/>
                </a:solidFill>
                <a:latin typeface="BIZ UDPゴシック" panose="020B0400000000000000" pitchFamily="50" charset="-128"/>
                <a:ea typeface="BIZ UDPゴシック" panose="020B0400000000000000" pitchFamily="50" charset="-128"/>
              </a:endParaRPr>
            </a:p>
          </p:txBody>
        </p:sp>
        <p:sp>
          <p:nvSpPr>
            <p:cNvPr id="22" name="正方形/長方形 21"/>
            <p:cNvSpPr/>
            <p:nvPr/>
          </p:nvSpPr>
          <p:spPr>
            <a:xfrm>
              <a:off x="3046711" y="5513489"/>
              <a:ext cx="4034809" cy="879881"/>
            </a:xfrm>
            <a:prstGeom prst="rect">
              <a:avLst/>
            </a:prstGeom>
            <a:solidFill>
              <a:schemeClr val="bg1"/>
            </a:solidFill>
            <a:ln>
              <a:solidFill>
                <a:srgbClr val="FF9900"/>
              </a:solidFill>
            </a:ln>
          </p:spPr>
          <p:txBody>
            <a:bodyPr wrap="square" lIns="144000">
              <a:noAutofit/>
            </a:bodyPr>
            <a:lstStyle/>
            <a:p>
              <a:pPr marL="800100" indent="-800100">
                <a:lnSpc>
                  <a:spcPts val="1600"/>
                </a:lnSpc>
              </a:pPr>
              <a:endParaRPr lang="ja-JP" altLang="ja-JP" sz="1000" dirty="0">
                <a:latin typeface="メイリオ" panose="020B0604030504040204" pitchFamily="50" charset="-128"/>
                <a:ea typeface="メイリオ" panose="020B0604030504040204" pitchFamily="50" charset="-128"/>
              </a:endParaRPr>
            </a:p>
          </p:txBody>
        </p:sp>
        <p:sp>
          <p:nvSpPr>
            <p:cNvPr id="49" name="正方形/長方形 48">
              <a:extLst>
                <a:ext uri="{FF2B5EF4-FFF2-40B4-BE49-F238E27FC236}">
                  <a16:creationId xmlns:a16="http://schemas.microsoft.com/office/drawing/2014/main" id="{07B20CAB-0EA7-4973-B3A3-BEAADFDA45E6}"/>
                </a:ext>
              </a:extLst>
            </p:cNvPr>
            <p:cNvSpPr/>
            <p:nvPr/>
          </p:nvSpPr>
          <p:spPr>
            <a:xfrm>
              <a:off x="3174354" y="5657030"/>
              <a:ext cx="577725" cy="153926"/>
            </a:xfrm>
            <a:prstGeom prst="rect">
              <a:avLst/>
            </a:prstGeom>
            <a:solidFill>
              <a:srgbClr val="FFC000">
                <a:alpha val="50000"/>
              </a:srgbClr>
            </a:solidFill>
            <a:ln>
              <a:noFill/>
            </a:ln>
          </p:spPr>
          <p:txBody>
            <a:bodyPr wrap="square" lIns="0" tIns="0" rIns="0" anchor="ctr" anchorCtr="0">
              <a:noAutofit/>
            </a:bodyPr>
            <a:lstStyle/>
            <a:p>
              <a:pPr marL="800100" indent="-800100" algn="ctr">
                <a:lnSpc>
                  <a:spcPts val="1600"/>
                </a:lnSpc>
              </a:pPr>
              <a:r>
                <a:rPr lang="ja-JP" altLang="ja-JP" sz="1000" dirty="0">
                  <a:latin typeface="BIZ UDPゴシック" panose="020B0400000000000000" pitchFamily="50" charset="-128"/>
                  <a:ea typeface="BIZ UDPゴシック" panose="020B0400000000000000" pitchFamily="50" charset="-128"/>
                </a:rPr>
                <a:t>書籍名</a:t>
              </a:r>
            </a:p>
          </p:txBody>
        </p:sp>
        <p:sp>
          <p:nvSpPr>
            <p:cNvPr id="50" name="正方形/長方形 49">
              <a:extLst>
                <a:ext uri="{FF2B5EF4-FFF2-40B4-BE49-F238E27FC236}">
                  <a16:creationId xmlns:a16="http://schemas.microsoft.com/office/drawing/2014/main" id="{6D962805-DE57-4ACC-8765-4039B575E1EA}"/>
                </a:ext>
              </a:extLst>
            </p:cNvPr>
            <p:cNvSpPr/>
            <p:nvPr/>
          </p:nvSpPr>
          <p:spPr>
            <a:xfrm>
              <a:off x="3174354" y="5901546"/>
              <a:ext cx="577725" cy="153926"/>
            </a:xfrm>
            <a:prstGeom prst="rect">
              <a:avLst/>
            </a:prstGeom>
            <a:solidFill>
              <a:srgbClr val="FFC000">
                <a:alpha val="50000"/>
              </a:srgbClr>
            </a:solidFill>
            <a:ln>
              <a:noFill/>
            </a:ln>
          </p:spPr>
          <p:txBody>
            <a:bodyPr wrap="square" lIns="0" tIns="0" rIns="0" anchor="ctr" anchorCtr="0">
              <a:noAutofit/>
            </a:bodyPr>
            <a:lstStyle/>
            <a:p>
              <a:pPr marL="800100" indent="-800100" algn="ctr">
                <a:lnSpc>
                  <a:spcPts val="1600"/>
                </a:lnSpc>
              </a:pPr>
              <a:r>
                <a:rPr lang="ja-JP" altLang="en-US" sz="1000" dirty="0">
                  <a:latin typeface="BIZ UDPゴシック" panose="020B0400000000000000" pitchFamily="50" charset="-128"/>
                  <a:ea typeface="BIZ UDPゴシック" panose="020B0400000000000000" pitchFamily="50" charset="-128"/>
                </a:rPr>
                <a:t>販売価格</a:t>
              </a:r>
              <a:endParaRPr lang="ja-JP" altLang="ja-JP" sz="1000" dirty="0">
                <a:latin typeface="BIZ UDPゴシック" panose="020B0400000000000000" pitchFamily="50" charset="-128"/>
                <a:ea typeface="BIZ UDPゴシック" panose="020B0400000000000000" pitchFamily="50" charset="-128"/>
              </a:endParaRPr>
            </a:p>
          </p:txBody>
        </p:sp>
        <p:sp>
          <p:nvSpPr>
            <p:cNvPr id="51" name="正方形/長方形 50">
              <a:extLst>
                <a:ext uri="{FF2B5EF4-FFF2-40B4-BE49-F238E27FC236}">
                  <a16:creationId xmlns:a16="http://schemas.microsoft.com/office/drawing/2014/main" id="{F37448C7-D21B-4490-88C7-0F928F7F1502}"/>
                </a:ext>
              </a:extLst>
            </p:cNvPr>
            <p:cNvSpPr/>
            <p:nvPr/>
          </p:nvSpPr>
          <p:spPr>
            <a:xfrm>
              <a:off x="3174354" y="6146419"/>
              <a:ext cx="577725" cy="153926"/>
            </a:xfrm>
            <a:prstGeom prst="rect">
              <a:avLst/>
            </a:prstGeom>
            <a:solidFill>
              <a:srgbClr val="FFC000">
                <a:alpha val="50000"/>
              </a:srgbClr>
            </a:solidFill>
            <a:ln>
              <a:noFill/>
            </a:ln>
          </p:spPr>
          <p:txBody>
            <a:bodyPr wrap="square" lIns="0" tIns="0" rIns="0" anchor="ctr" anchorCtr="0">
              <a:noAutofit/>
            </a:bodyPr>
            <a:lstStyle/>
            <a:p>
              <a:pPr marL="800100" indent="-800100" algn="ctr">
                <a:lnSpc>
                  <a:spcPts val="1600"/>
                </a:lnSpc>
              </a:pPr>
              <a:r>
                <a:rPr lang="ja-JP" altLang="en-US" sz="1000" dirty="0">
                  <a:latin typeface="BIZ UDPゴシック" panose="020B0400000000000000" pitchFamily="50" charset="-128"/>
                  <a:ea typeface="BIZ UDPゴシック" panose="020B0400000000000000" pitchFamily="50" charset="-128"/>
                </a:rPr>
                <a:t>発売日</a:t>
              </a:r>
              <a:endParaRPr lang="ja-JP" altLang="ja-JP" sz="1000" dirty="0">
                <a:latin typeface="BIZ UDPゴシック" panose="020B0400000000000000" pitchFamily="50" charset="-128"/>
                <a:ea typeface="BIZ UDPゴシック" panose="020B0400000000000000" pitchFamily="50" charset="-128"/>
              </a:endParaRPr>
            </a:p>
          </p:txBody>
        </p:sp>
        <p:sp>
          <p:nvSpPr>
            <p:cNvPr id="57" name="正方形/長方形 56">
              <a:extLst>
                <a:ext uri="{FF2B5EF4-FFF2-40B4-BE49-F238E27FC236}">
                  <a16:creationId xmlns:a16="http://schemas.microsoft.com/office/drawing/2014/main" id="{5C1ACD47-2F25-404B-90FE-186170DF07D7}"/>
                </a:ext>
              </a:extLst>
            </p:cNvPr>
            <p:cNvSpPr/>
            <p:nvPr/>
          </p:nvSpPr>
          <p:spPr>
            <a:xfrm>
              <a:off x="3685237" y="5563242"/>
              <a:ext cx="3681663" cy="879881"/>
            </a:xfrm>
            <a:prstGeom prst="rect">
              <a:avLst/>
            </a:prstGeom>
            <a:noFill/>
            <a:ln>
              <a:noFill/>
            </a:ln>
          </p:spPr>
          <p:txBody>
            <a:bodyPr wrap="square" lIns="144000">
              <a:noAutofit/>
            </a:bodyPr>
            <a:lstStyle/>
            <a:p>
              <a:pPr marL="800100" indent="-800100">
                <a:lnSpc>
                  <a:spcPct val="150000"/>
                </a:lnSpc>
              </a:pPr>
              <a:r>
                <a:rPr lang="ja-JP" altLang="en-US" sz="1050" dirty="0">
                  <a:latin typeface="BIZ UDPゴシック" panose="020B0400000000000000" pitchFamily="50" charset="-128"/>
                  <a:ea typeface="BIZ UDPゴシック" panose="020B0400000000000000" pitchFamily="50" charset="-128"/>
                </a:rPr>
                <a:t>「</a:t>
              </a:r>
              <a:r>
                <a:rPr lang="ja-JP" altLang="en-US" sz="700" dirty="0">
                  <a:latin typeface="BIZ UDPゴシック" panose="020B0400000000000000" pitchFamily="50" charset="-128"/>
                  <a:ea typeface="BIZ UDPゴシック" panose="020B0400000000000000" pitchFamily="50" charset="-128"/>
                </a:rPr>
                <a:t>事前準備で９割決まる！</a:t>
              </a:r>
              <a:r>
                <a:rPr lang="ja-JP" altLang="en-US" sz="1050" dirty="0">
                  <a:latin typeface="BIZ UDPゴシック" panose="020B0400000000000000" pitchFamily="50" charset="-128"/>
                  <a:ea typeface="BIZ UDPゴシック" panose="020B0400000000000000" pitchFamily="50" charset="-128"/>
                </a:rPr>
                <a:t> </a:t>
              </a:r>
              <a:r>
                <a:rPr lang="ja-JP" altLang="en-US" sz="1000" dirty="0">
                  <a:latin typeface="BIZ UDPゴシック" panose="020B0400000000000000" pitchFamily="50" charset="-128"/>
                  <a:ea typeface="BIZ UDPゴシック" panose="020B0400000000000000" pitchFamily="50" charset="-128"/>
                </a:rPr>
                <a:t>相続の基本と最新の対策がわかる本」</a:t>
              </a:r>
              <a:endParaRPr lang="en-US" altLang="ja-JP" sz="1050" dirty="0">
                <a:latin typeface="BIZ UDPゴシック" panose="020B0400000000000000" pitchFamily="50" charset="-128"/>
                <a:ea typeface="BIZ UDPゴシック" panose="020B0400000000000000" pitchFamily="50" charset="-128"/>
              </a:endParaRPr>
            </a:p>
            <a:p>
              <a:pPr marL="800100" indent="-800100">
                <a:lnSpc>
                  <a:spcPct val="150000"/>
                </a:lnSpc>
              </a:pPr>
              <a:r>
                <a:rPr lang="en-US" altLang="ja-JP" sz="1050" dirty="0">
                  <a:latin typeface="BIZ UDPゴシック" panose="020B0400000000000000" pitchFamily="50" charset="-128"/>
                  <a:ea typeface="BIZ UDPゴシック" panose="020B0400000000000000" pitchFamily="50" charset="-128"/>
                </a:rPr>
                <a:t>1,760</a:t>
              </a:r>
              <a:r>
                <a:rPr lang="ja-JP" altLang="ja-JP" sz="1050" dirty="0">
                  <a:latin typeface="BIZ UDPゴシック" panose="020B0400000000000000" pitchFamily="50" charset="-128"/>
                  <a:ea typeface="BIZ UDPゴシック" panose="020B0400000000000000" pitchFamily="50" charset="-128"/>
                </a:rPr>
                <a:t>円</a:t>
              </a:r>
              <a:r>
                <a:rPr lang="ja-JP" altLang="en-US" sz="900" dirty="0">
                  <a:latin typeface="BIZ UDPゴシック" panose="020B0400000000000000" pitchFamily="50" charset="-128"/>
                  <a:ea typeface="BIZ UDPゴシック" panose="020B0400000000000000" pitchFamily="50" charset="-128"/>
                </a:rPr>
                <a:t>（</a:t>
              </a:r>
              <a:r>
                <a:rPr lang="ja-JP" altLang="ja-JP" sz="900" dirty="0">
                  <a:latin typeface="BIZ UDPゴシック" panose="020B0400000000000000" pitchFamily="50" charset="-128"/>
                  <a:ea typeface="BIZ UDPゴシック" panose="020B0400000000000000" pitchFamily="50" charset="-128"/>
                </a:rPr>
                <a:t>税</a:t>
              </a:r>
              <a:r>
                <a:rPr lang="ja-JP" altLang="en-US" sz="900" dirty="0">
                  <a:latin typeface="BIZ UDPゴシック" panose="020B0400000000000000" pitchFamily="50" charset="-128"/>
                  <a:ea typeface="BIZ UDPゴシック" panose="020B0400000000000000" pitchFamily="50" charset="-128"/>
                </a:rPr>
                <a:t>込）</a:t>
              </a:r>
              <a:endParaRPr lang="en-US" altLang="ja-JP" sz="1050" b="1" dirty="0">
                <a:solidFill>
                  <a:srgbClr val="FF9900"/>
                </a:solidFill>
                <a:latin typeface="BIZ UDPゴシック" panose="020B0400000000000000" pitchFamily="50" charset="-128"/>
                <a:ea typeface="BIZ UDPゴシック" panose="020B0400000000000000" pitchFamily="50" charset="-128"/>
              </a:endParaRPr>
            </a:p>
            <a:p>
              <a:pPr>
                <a:lnSpc>
                  <a:spcPct val="150000"/>
                </a:lnSpc>
              </a:pPr>
              <a:r>
                <a:rPr lang="en-US" altLang="ja-JP" sz="1050" dirty="0">
                  <a:latin typeface="BIZ UDPゴシック" panose="020B0400000000000000" pitchFamily="50" charset="-128"/>
                  <a:ea typeface="BIZ UDPゴシック" panose="020B0400000000000000" pitchFamily="50" charset="-128"/>
                </a:rPr>
                <a:t>2024</a:t>
              </a:r>
              <a:r>
                <a:rPr lang="ja-JP" altLang="ja-JP" sz="1050" dirty="0">
                  <a:latin typeface="BIZ UDPゴシック" panose="020B0400000000000000" pitchFamily="50" charset="-128"/>
                  <a:ea typeface="BIZ UDPゴシック" panose="020B0400000000000000" pitchFamily="50" charset="-128"/>
                </a:rPr>
                <a:t>年</a:t>
              </a:r>
              <a:r>
                <a:rPr lang="en-US" altLang="ja-JP" sz="1050" dirty="0">
                  <a:latin typeface="BIZ UDPゴシック" panose="020B0400000000000000" pitchFamily="50" charset="-128"/>
                  <a:ea typeface="BIZ UDPゴシック" panose="020B0400000000000000" pitchFamily="50" charset="-128"/>
                </a:rPr>
                <a:t>6</a:t>
              </a:r>
              <a:r>
                <a:rPr lang="ja-JP" altLang="ja-JP" sz="1050" dirty="0">
                  <a:latin typeface="BIZ UDPゴシック" panose="020B0400000000000000" pitchFamily="50" charset="-128"/>
                  <a:ea typeface="BIZ UDPゴシック" panose="020B0400000000000000" pitchFamily="50" charset="-128"/>
                </a:rPr>
                <a:t>月</a:t>
              </a:r>
              <a:r>
                <a:rPr lang="ja-JP" altLang="en-US" sz="1050" dirty="0">
                  <a:latin typeface="BIZ UDPゴシック" panose="020B0400000000000000" pitchFamily="50" charset="-128"/>
                  <a:ea typeface="BIZ UDPゴシック" panose="020B0400000000000000" pitchFamily="50" charset="-128"/>
                </a:rPr>
                <a:t>末</a:t>
              </a:r>
              <a:endParaRPr lang="ja-JP" altLang="ja-JP" sz="1050" dirty="0">
                <a:latin typeface="BIZ UDPゴシック" panose="020B0400000000000000" pitchFamily="50" charset="-128"/>
                <a:ea typeface="BIZ UDPゴシック" panose="020B0400000000000000" pitchFamily="50" charset="-128"/>
              </a:endParaRPr>
            </a:p>
          </p:txBody>
        </p:sp>
        <p:sp>
          <p:nvSpPr>
            <p:cNvPr id="61" name="四角形: 角を丸くする 60">
              <a:extLst>
                <a:ext uri="{FF2B5EF4-FFF2-40B4-BE49-F238E27FC236}">
                  <a16:creationId xmlns:a16="http://schemas.microsoft.com/office/drawing/2014/main" id="{06A181E5-D2F6-6C66-DD1A-58813815F989}"/>
                </a:ext>
              </a:extLst>
            </p:cNvPr>
            <p:cNvSpPr/>
            <p:nvPr/>
          </p:nvSpPr>
          <p:spPr>
            <a:xfrm>
              <a:off x="5153604" y="5872182"/>
              <a:ext cx="1716549" cy="233197"/>
            </a:xfrm>
            <a:prstGeom prst="roundRect">
              <a:avLst>
                <a:gd name="adj" fmla="val 50000"/>
              </a:avLst>
            </a:prstGeom>
            <a:solidFill>
              <a:srgbClr val="FF9900"/>
            </a:solidFill>
            <a:ln>
              <a:noFill/>
            </a:ln>
          </p:spPr>
          <p:txBody>
            <a:bodyPr wrap="square" lIns="108000" tIns="0" rIns="0" anchor="ctr" anchorCtr="0">
              <a:noAutofit/>
            </a:bodyPr>
            <a:lstStyle/>
            <a:p>
              <a:pPr marL="800100" indent="-800100">
                <a:lnSpc>
                  <a:spcPts val="1600"/>
                </a:lnSpc>
              </a:pPr>
              <a:r>
                <a:rPr lang="ja-JP" altLang="en-US" sz="1050" b="1" dirty="0">
                  <a:solidFill>
                    <a:schemeClr val="bg1"/>
                  </a:solidFill>
                  <a:latin typeface="BIZ UDPゴシック" panose="020B0400000000000000" pitchFamily="50" charset="-128"/>
                  <a:ea typeface="BIZ UDPゴシック" panose="020B0400000000000000" pitchFamily="50" charset="-128"/>
                </a:rPr>
                <a:t>献本させていただきます</a:t>
              </a:r>
              <a:endParaRPr lang="ja-JP" altLang="ja-JP" sz="1050" dirty="0">
                <a:solidFill>
                  <a:schemeClr val="bg1"/>
                </a:solidFill>
                <a:latin typeface="BIZ UDPゴシック" panose="020B0400000000000000" pitchFamily="50" charset="-128"/>
                <a:ea typeface="BIZ UDPゴシック" panose="020B0400000000000000" pitchFamily="50" charset="-128"/>
              </a:endParaRPr>
            </a:p>
          </p:txBody>
        </p:sp>
        <p:sp>
          <p:nvSpPr>
            <p:cNvPr id="13" name="矢印: 右 12">
              <a:extLst>
                <a:ext uri="{FF2B5EF4-FFF2-40B4-BE49-F238E27FC236}">
                  <a16:creationId xmlns:a16="http://schemas.microsoft.com/office/drawing/2014/main" id="{FBA91094-D3E2-703F-F546-75CBD0FFBDB3}"/>
                </a:ext>
              </a:extLst>
            </p:cNvPr>
            <p:cNvSpPr/>
            <p:nvPr/>
          </p:nvSpPr>
          <p:spPr>
            <a:xfrm>
              <a:off x="4850992" y="5916585"/>
              <a:ext cx="170191" cy="151916"/>
            </a:xfrm>
            <a:prstGeom prst="rightArrow">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pic>
          <p:nvPicPr>
            <p:cNvPr id="8" name="図 7">
              <a:extLst>
                <a:ext uri="{FF2B5EF4-FFF2-40B4-BE49-F238E27FC236}">
                  <a16:creationId xmlns:a16="http://schemas.microsoft.com/office/drawing/2014/main" id="{CD60F2A4-6207-8719-9036-AB93E2FD662D}"/>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rot="21266470">
              <a:off x="407684" y="3039043"/>
              <a:ext cx="2213591" cy="3102361"/>
            </a:xfrm>
            <a:prstGeom prst="rect">
              <a:avLst/>
            </a:prstGeom>
            <a:ln>
              <a:solidFill>
                <a:schemeClr val="tx1">
                  <a:lumMod val="50000"/>
                  <a:lumOff val="50000"/>
                </a:schemeClr>
              </a:solidFill>
            </a:ln>
            <a:effectLst>
              <a:outerShdw blurRad="50800" dist="38100" dir="2700000" algn="tl" rotWithShape="0">
                <a:prstClr val="black">
                  <a:alpha val="40000"/>
                </a:prstClr>
              </a:outerShdw>
            </a:effectLst>
          </p:spPr>
        </p:pic>
        <p:cxnSp>
          <p:nvCxnSpPr>
            <p:cNvPr id="32" name="直線コネクタ 31">
              <a:extLst>
                <a:ext uri="{FF2B5EF4-FFF2-40B4-BE49-F238E27FC236}">
                  <a16:creationId xmlns:a16="http://schemas.microsoft.com/office/drawing/2014/main" id="{9DA6FD75-355E-4CE3-1855-BF6CA0DC8341}"/>
                </a:ext>
              </a:extLst>
            </p:cNvPr>
            <p:cNvCxnSpPr>
              <a:cxnSpLocks/>
            </p:cNvCxnSpPr>
            <p:nvPr/>
          </p:nvCxnSpPr>
          <p:spPr>
            <a:xfrm>
              <a:off x="2822747" y="3321360"/>
              <a:ext cx="2778491" cy="0"/>
            </a:xfrm>
            <a:prstGeom prst="line">
              <a:avLst/>
            </a:prstGeom>
            <a:solidFill>
              <a:schemeClr val="accent1">
                <a:lumMod val="20000"/>
                <a:lumOff val="80000"/>
              </a:schemeClr>
            </a:solidFill>
            <a:ln w="111125" cap="rnd" cmpd="sng">
              <a:solidFill>
                <a:srgbClr val="FFDB6E"/>
              </a:solidFill>
            </a:ln>
          </p:spPr>
          <p:style>
            <a:lnRef idx="1">
              <a:schemeClr val="dk1"/>
            </a:lnRef>
            <a:fillRef idx="0">
              <a:schemeClr val="dk1"/>
            </a:fillRef>
            <a:effectRef idx="0">
              <a:schemeClr val="dk1"/>
            </a:effectRef>
            <a:fontRef idx="minor">
              <a:schemeClr val="tx1"/>
            </a:fontRef>
          </p:style>
        </p:cxnSp>
        <p:cxnSp>
          <p:nvCxnSpPr>
            <p:cNvPr id="33" name="直線コネクタ 32">
              <a:extLst>
                <a:ext uri="{FF2B5EF4-FFF2-40B4-BE49-F238E27FC236}">
                  <a16:creationId xmlns:a16="http://schemas.microsoft.com/office/drawing/2014/main" id="{9901A32F-3DD3-814E-4ADE-C5E098FA2D04}"/>
                </a:ext>
              </a:extLst>
            </p:cNvPr>
            <p:cNvCxnSpPr>
              <a:cxnSpLocks/>
            </p:cNvCxnSpPr>
            <p:nvPr/>
          </p:nvCxnSpPr>
          <p:spPr>
            <a:xfrm>
              <a:off x="3598772" y="4181516"/>
              <a:ext cx="3768128" cy="0"/>
            </a:xfrm>
            <a:prstGeom prst="line">
              <a:avLst/>
            </a:prstGeom>
            <a:solidFill>
              <a:schemeClr val="accent1">
                <a:lumMod val="20000"/>
                <a:lumOff val="80000"/>
              </a:schemeClr>
            </a:solidFill>
            <a:ln w="111125" cap="rnd" cmpd="sng">
              <a:solidFill>
                <a:srgbClr val="FFDB6E"/>
              </a:solidFill>
            </a:ln>
          </p:spPr>
          <p:style>
            <a:lnRef idx="1">
              <a:schemeClr val="dk1"/>
            </a:lnRef>
            <a:fillRef idx="0">
              <a:schemeClr val="dk1"/>
            </a:fillRef>
            <a:effectRef idx="0">
              <a:schemeClr val="dk1"/>
            </a:effectRef>
            <a:fontRef idx="minor">
              <a:schemeClr val="tx1"/>
            </a:fontRef>
          </p:style>
        </p:cxnSp>
        <p:sp>
          <p:nvSpPr>
            <p:cNvPr id="5" name="四角形: 角を丸くする 4">
              <a:extLst>
                <a:ext uri="{FF2B5EF4-FFF2-40B4-BE49-F238E27FC236}">
                  <a16:creationId xmlns:a16="http://schemas.microsoft.com/office/drawing/2014/main" id="{1E497B8D-3A2F-559E-99B8-689704C2621F}"/>
                </a:ext>
              </a:extLst>
            </p:cNvPr>
            <p:cNvSpPr/>
            <p:nvPr/>
          </p:nvSpPr>
          <p:spPr>
            <a:xfrm>
              <a:off x="2714600" y="4733195"/>
              <a:ext cx="4975253" cy="716216"/>
            </a:xfrm>
            <a:prstGeom prst="roundRect">
              <a:avLst/>
            </a:prstGeom>
            <a:noFill/>
          </p:spPr>
          <p:txBody>
            <a:bodyPr wrap="square" lIns="108000" tIns="108000" rIns="36000">
              <a:spAutoFit/>
            </a:bodyPr>
            <a:lstStyle/>
            <a:p>
              <a:pPr defTabSz="941388">
                <a:lnSpc>
                  <a:spcPct val="80000"/>
                </a:lnSpc>
                <a:spcAft>
                  <a:spcPts val="600"/>
                </a:spcAft>
                <a:tabLst>
                  <a:tab pos="2151063" algn="l"/>
                </a:tabLst>
              </a:pPr>
              <a:r>
                <a:rPr lang="ja-JP" altLang="en-US" sz="1000" spc="50" dirty="0">
                  <a:latin typeface="BIZ UDPゴシック" panose="020B0400000000000000" pitchFamily="50" charset="-128"/>
                  <a:ea typeface="BIZ UDPゴシック" panose="020B0400000000000000" pitchFamily="50" charset="-128"/>
                </a:rPr>
                <a:t>●相続・生前贈与のルール改正</a:t>
              </a:r>
              <a:r>
                <a:rPr lang="en-US" altLang="ja-JP" sz="1000" spc="50" dirty="0">
                  <a:latin typeface="BIZ UDPゴシック" panose="020B0400000000000000" pitchFamily="50" charset="-128"/>
                  <a:ea typeface="BIZ UDPゴシック" panose="020B0400000000000000" pitchFamily="50" charset="-128"/>
                </a:rPr>
                <a:t>	</a:t>
              </a:r>
              <a:r>
                <a:rPr lang="ja-JP" altLang="en-US" sz="1000" spc="50" dirty="0">
                  <a:latin typeface="BIZ UDPゴシック" panose="020B0400000000000000" pitchFamily="50" charset="-128"/>
                  <a:ea typeface="BIZ UDPゴシック" panose="020B0400000000000000" pitchFamily="50" charset="-128"/>
                </a:rPr>
                <a:t>●相続と贈与の基本ルール</a:t>
              </a:r>
              <a:endParaRPr lang="en-US" altLang="ja-JP" sz="1000" spc="50" dirty="0">
                <a:latin typeface="BIZ UDPゴシック" panose="020B0400000000000000" pitchFamily="50" charset="-128"/>
                <a:ea typeface="BIZ UDPゴシック" panose="020B0400000000000000" pitchFamily="50" charset="-128"/>
              </a:endParaRPr>
            </a:p>
            <a:p>
              <a:pPr defTabSz="941388">
                <a:lnSpc>
                  <a:spcPct val="80000"/>
                </a:lnSpc>
                <a:spcAft>
                  <a:spcPts val="600"/>
                </a:spcAft>
                <a:tabLst>
                  <a:tab pos="2151063" algn="l"/>
                </a:tabLst>
              </a:pPr>
              <a:r>
                <a:rPr lang="ja-JP" altLang="en-US" sz="1000" spc="50" dirty="0">
                  <a:latin typeface="BIZ UDPゴシック" panose="020B0400000000000000" pitchFamily="50" charset="-128"/>
                  <a:ea typeface="BIZ UDPゴシック" panose="020B0400000000000000" pitchFamily="50" charset="-128"/>
                </a:rPr>
                <a:t>●遺言書の書き方</a:t>
              </a:r>
              <a:r>
                <a:rPr lang="en-US" altLang="ja-JP" sz="1000" spc="50" dirty="0">
                  <a:latin typeface="BIZ UDPゴシック" panose="020B0400000000000000" pitchFamily="50" charset="-128"/>
                  <a:ea typeface="BIZ UDPゴシック" panose="020B0400000000000000" pitchFamily="50" charset="-128"/>
                </a:rPr>
                <a:t>	</a:t>
              </a:r>
              <a:r>
                <a:rPr lang="ja-JP" altLang="en-US" sz="1000" spc="50" dirty="0">
                  <a:latin typeface="BIZ UDPゴシック" panose="020B0400000000000000" pitchFamily="50" charset="-128"/>
                  <a:ea typeface="BIZ UDPゴシック" panose="020B0400000000000000" pitchFamily="50" charset="-128"/>
                </a:rPr>
                <a:t>●相続税の軽減対策と納税資金対策　　</a:t>
              </a:r>
              <a:endParaRPr lang="en-US" altLang="ja-JP" sz="1000" spc="50" dirty="0">
                <a:latin typeface="BIZ UDPゴシック" panose="020B0400000000000000" pitchFamily="50" charset="-128"/>
                <a:ea typeface="BIZ UDPゴシック" panose="020B0400000000000000" pitchFamily="50" charset="-128"/>
              </a:endParaRPr>
            </a:p>
            <a:p>
              <a:pPr defTabSz="1074738">
                <a:lnSpc>
                  <a:spcPct val="80000"/>
                </a:lnSpc>
                <a:spcAft>
                  <a:spcPts val="600"/>
                </a:spcAft>
              </a:pPr>
              <a:r>
                <a:rPr lang="ja-JP" altLang="en-US" sz="1000" spc="50" dirty="0">
                  <a:latin typeface="BIZ UDPゴシック" panose="020B0400000000000000" pitchFamily="50" charset="-128"/>
                  <a:ea typeface="BIZ UDPゴシック" panose="020B0400000000000000" pitchFamily="50" charset="-128"/>
                </a:rPr>
                <a:t>●</a:t>
              </a:r>
              <a:r>
                <a:rPr lang="en-US" altLang="ja-JP" sz="1000" spc="50" dirty="0">
                  <a:latin typeface="BIZ UDPゴシック" panose="020B0400000000000000" pitchFamily="50" charset="-128"/>
                  <a:ea typeface="BIZ UDPゴシック" panose="020B0400000000000000" pitchFamily="50" charset="-128"/>
                </a:rPr>
                <a:t>『</a:t>
              </a:r>
              <a:r>
                <a:rPr lang="ja-JP" altLang="en-US" sz="1000" spc="50" dirty="0">
                  <a:latin typeface="BIZ UDPゴシック" panose="020B0400000000000000" pitchFamily="50" charset="-128"/>
                  <a:ea typeface="BIZ UDPゴシック" panose="020B0400000000000000" pitchFamily="50" charset="-128"/>
                </a:rPr>
                <a:t>争族</a:t>
              </a:r>
              <a:r>
                <a:rPr lang="en-US" altLang="ja-JP" sz="1000" spc="50" dirty="0">
                  <a:latin typeface="BIZ UDPゴシック" panose="020B0400000000000000" pitchFamily="50" charset="-128"/>
                  <a:ea typeface="BIZ UDPゴシック" panose="020B0400000000000000" pitchFamily="50" charset="-128"/>
                </a:rPr>
                <a:t>』</a:t>
              </a:r>
              <a:r>
                <a:rPr lang="ja-JP" altLang="en-US" sz="1000" spc="50" dirty="0">
                  <a:latin typeface="BIZ UDPゴシック" panose="020B0400000000000000" pitchFamily="50" charset="-128"/>
                  <a:ea typeface="BIZ UDPゴシック" panose="020B0400000000000000" pitchFamily="50" charset="-128"/>
                </a:rPr>
                <a:t>を起こさない生前対策</a:t>
              </a:r>
              <a:r>
                <a:rPr lang="en-US" altLang="ja-JP" sz="1000" spc="50" dirty="0">
                  <a:latin typeface="BIZ UDPゴシック" panose="020B0400000000000000" pitchFamily="50" charset="-128"/>
                  <a:ea typeface="BIZ UDPゴシック" panose="020B0400000000000000" pitchFamily="50" charset="-128"/>
                </a:rPr>
                <a:t>	</a:t>
              </a:r>
              <a:r>
                <a:rPr lang="ja-JP" altLang="en-US" sz="1000" spc="50" dirty="0">
                  <a:latin typeface="BIZ UDPゴシック" panose="020B0400000000000000" pitchFamily="50" charset="-128"/>
                  <a:ea typeface="BIZ UDPゴシック" panose="020B0400000000000000" pitchFamily="50" charset="-128"/>
                </a:rPr>
                <a:t>●おひとりさまの相続対策　　　　</a:t>
              </a:r>
              <a:endParaRPr lang="en-US" altLang="ja-JP" sz="1000" spc="50" dirty="0">
                <a:latin typeface="BIZ UDPゴシック" panose="020B0400000000000000" pitchFamily="50" charset="-128"/>
                <a:ea typeface="BIZ UDPゴシック" panose="020B0400000000000000" pitchFamily="50" charset="-128"/>
              </a:endParaRPr>
            </a:p>
          </p:txBody>
        </p:sp>
        <p:cxnSp>
          <p:nvCxnSpPr>
            <p:cNvPr id="14" name="直線コネクタ 13">
              <a:extLst>
                <a:ext uri="{FF2B5EF4-FFF2-40B4-BE49-F238E27FC236}">
                  <a16:creationId xmlns:a16="http://schemas.microsoft.com/office/drawing/2014/main" id="{6FDA39FC-2326-25FE-9965-2E4CE370C999}"/>
                </a:ext>
              </a:extLst>
            </p:cNvPr>
            <p:cNvCxnSpPr>
              <a:cxnSpLocks/>
            </p:cNvCxnSpPr>
            <p:nvPr/>
          </p:nvCxnSpPr>
          <p:spPr>
            <a:xfrm>
              <a:off x="2822747" y="3781623"/>
              <a:ext cx="2330857" cy="0"/>
            </a:xfrm>
            <a:prstGeom prst="line">
              <a:avLst/>
            </a:prstGeom>
            <a:solidFill>
              <a:schemeClr val="accent1">
                <a:lumMod val="20000"/>
                <a:lumOff val="80000"/>
              </a:schemeClr>
            </a:solidFill>
            <a:ln w="111125" cap="rnd" cmpd="sng">
              <a:solidFill>
                <a:srgbClr val="FFDB6E"/>
              </a:solidFill>
            </a:ln>
          </p:spPr>
          <p:style>
            <a:lnRef idx="1">
              <a:schemeClr val="dk1"/>
            </a:lnRef>
            <a:fillRef idx="0">
              <a:schemeClr val="dk1"/>
            </a:fillRef>
            <a:effectRef idx="0">
              <a:schemeClr val="dk1"/>
            </a:effectRef>
            <a:fontRef idx="minor">
              <a:schemeClr val="tx1"/>
            </a:fontRef>
          </p:style>
        </p:cxnSp>
        <p:sp>
          <p:nvSpPr>
            <p:cNvPr id="21" name="正方形/長方形 20"/>
            <p:cNvSpPr/>
            <p:nvPr/>
          </p:nvSpPr>
          <p:spPr>
            <a:xfrm>
              <a:off x="2713400" y="3048587"/>
              <a:ext cx="4760734" cy="1333758"/>
            </a:xfrm>
            <a:prstGeom prst="rect">
              <a:avLst/>
            </a:prstGeom>
          </p:spPr>
          <p:txBody>
            <a:bodyPr wrap="square">
              <a:spAutoFit/>
            </a:bodyPr>
            <a:lstStyle/>
            <a:p>
              <a:r>
                <a:rPr lang="ja-JP" altLang="en-US" sz="2000" b="1" spc="50" dirty="0">
                  <a:latin typeface="メイリオ" panose="020B0604030504040204" pitchFamily="50" charset="-128"/>
                  <a:ea typeface="メイリオ" panose="020B0604030504040204" pitchFamily="50" charset="-128"/>
                </a:rPr>
                <a:t>事前準備で９割決まる！</a:t>
              </a:r>
              <a:endParaRPr lang="en-US" altLang="ja-JP" sz="2000" b="1" spc="50" dirty="0">
                <a:latin typeface="メイリオ" panose="020B0604030504040204" pitchFamily="50" charset="-128"/>
                <a:ea typeface="メイリオ" panose="020B0604030504040204" pitchFamily="50" charset="-128"/>
              </a:endParaRPr>
            </a:p>
            <a:p>
              <a:pPr>
                <a:lnSpc>
                  <a:spcPts val="4320"/>
                </a:lnSpc>
              </a:pPr>
              <a:r>
                <a:rPr lang="ja-JP" altLang="en-US" sz="3600" b="1" spc="50" dirty="0">
                  <a:latin typeface="メイリオ" panose="020B0604030504040204" pitchFamily="50" charset="-128"/>
                  <a:ea typeface="メイリオ" panose="020B0604030504040204" pitchFamily="50" charset="-128"/>
                </a:rPr>
                <a:t>相続</a:t>
              </a:r>
              <a:r>
                <a:rPr lang="ja-JP" altLang="en-US" sz="2800" b="1" spc="50" dirty="0">
                  <a:latin typeface="メイリオ" panose="020B0604030504040204" pitchFamily="50" charset="-128"/>
                  <a:ea typeface="メイリオ" panose="020B0604030504040204" pitchFamily="50" charset="-128"/>
                </a:rPr>
                <a:t>の基本と</a:t>
              </a:r>
              <a:endParaRPr lang="en-US" altLang="ja-JP" sz="2800" b="1" spc="50" dirty="0">
                <a:latin typeface="メイリオ" panose="020B0604030504040204" pitchFamily="50" charset="-128"/>
                <a:ea typeface="メイリオ" panose="020B0604030504040204" pitchFamily="50" charset="-128"/>
              </a:endParaRPr>
            </a:p>
            <a:p>
              <a:pPr algn="r">
                <a:lnSpc>
                  <a:spcPts val="3200"/>
                </a:lnSpc>
              </a:pPr>
              <a:r>
                <a:rPr lang="ja-JP" altLang="en-US" sz="2800" b="1" spc="50" dirty="0">
                  <a:latin typeface="メイリオ" panose="020B0604030504040204" pitchFamily="50" charset="-128"/>
                  <a:ea typeface="メイリオ" panose="020B0604030504040204" pitchFamily="50" charset="-128"/>
                </a:rPr>
                <a:t>最新の</a:t>
              </a:r>
              <a:r>
                <a:rPr lang="ja-JP" altLang="en-US" sz="3600" b="1" spc="50" dirty="0">
                  <a:latin typeface="メイリオ" panose="020B0604030504040204" pitchFamily="50" charset="-128"/>
                  <a:ea typeface="メイリオ" panose="020B0604030504040204" pitchFamily="50" charset="-128"/>
                </a:rPr>
                <a:t>対策</a:t>
              </a:r>
              <a:r>
                <a:rPr lang="ja-JP" altLang="en-US" sz="2800" b="1" spc="50" dirty="0">
                  <a:latin typeface="メイリオ" panose="020B0604030504040204" pitchFamily="50" charset="-128"/>
                  <a:ea typeface="メイリオ" panose="020B0604030504040204" pitchFamily="50" charset="-128"/>
                </a:rPr>
                <a:t>がわかる本</a:t>
              </a:r>
              <a:endParaRPr lang="en-US" altLang="ja-JP" sz="2800" b="1" spc="50" dirty="0">
                <a:latin typeface="メイリオ" panose="020B0604030504040204" pitchFamily="50" charset="-128"/>
                <a:ea typeface="メイリオ" panose="020B0604030504040204" pitchFamily="50" charset="-128"/>
              </a:endParaRPr>
            </a:p>
          </p:txBody>
        </p:sp>
      </p:grpSp>
      <p:sp>
        <p:nvSpPr>
          <p:cNvPr id="6" name="テキスト ボックス 5"/>
          <p:cNvSpPr txBox="1"/>
          <p:nvPr/>
        </p:nvSpPr>
        <p:spPr>
          <a:xfrm>
            <a:off x="1083118" y="339654"/>
            <a:ext cx="5417566" cy="707886"/>
          </a:xfrm>
          <a:prstGeom prst="rect">
            <a:avLst/>
          </a:prstGeom>
          <a:noFill/>
        </p:spPr>
        <p:txBody>
          <a:bodyPr wrap="square" rtlCol="0">
            <a:spAutoFit/>
          </a:bodyPr>
          <a:lstStyle/>
          <a:p>
            <a:pPr algn="ctr"/>
            <a:r>
              <a:rPr lang="ja-JP" altLang="en-US" sz="4000" b="1" spc="600" dirty="0">
                <a:solidFill>
                  <a:srgbClr val="FFC000"/>
                </a:solidFill>
                <a:latin typeface="メイリオ" panose="020B0604030504040204" pitchFamily="50" charset="-128"/>
                <a:ea typeface="メイリオ" panose="020B0604030504040204" pitchFamily="50" charset="-128"/>
              </a:rPr>
              <a:t>新刊出版のご案内</a:t>
            </a:r>
          </a:p>
        </p:txBody>
      </p:sp>
    </p:spTree>
    <p:extLst>
      <p:ext uri="{BB962C8B-B14F-4D97-AF65-F5344CB8AC3E}">
        <p14:creationId xmlns:p14="http://schemas.microsoft.com/office/powerpoint/2010/main" val="79732664"/>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280</Words>
  <Application>Microsoft Office PowerPoint</Application>
  <PresentationFormat>ユーザー設定</PresentationFormat>
  <Paragraphs>36</Paragraphs>
  <Slides>1</Slides>
  <Notes>1</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vt:i4>
      </vt:variant>
    </vt:vector>
  </HeadingPairs>
  <TitlesOfParts>
    <vt:vector size="7" baseType="lpstr">
      <vt:lpstr>BIZ UDPゴシック</vt:lpstr>
      <vt:lpstr>メイリオ</vt:lpstr>
      <vt:lpstr>Arial</vt:lpstr>
      <vt:lpstr>Calibri</vt:lpstr>
      <vt:lpstr>Century Gothic</vt:lpstr>
      <vt:lpstr>Office テーマ</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2021-06-17T06:25:02Z</dcterms:created>
  <dcterms:modified xsi:type="dcterms:W3CDTF">2024-06-19T07:46:36Z</dcterms:modified>
</cp:coreProperties>
</file>