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autoCompressPictures="0">
  <p:sldMasterIdLst>
    <p:sldMasterId id="2147483648" r:id="rId1"/>
  </p:sldMasterIdLst>
  <p:notesMasterIdLst>
    <p:notesMasterId r:id="rId3"/>
  </p:notesMasterIdLst>
  <p:sldIdLst>
    <p:sldId id="258" r:id="rId2"/>
  </p:sldIdLst>
  <p:sldSz cx="6858000" cy="9906000" type="A4"/>
  <p:notesSz cx="6735763" cy="98663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924">
          <p15:clr>
            <a:srgbClr val="A4A3A4"/>
          </p15:clr>
        </p15:guide>
        <p15:guide id="2" pos="391">
          <p15:clr>
            <a:srgbClr val="A4A3A4"/>
          </p15:clr>
        </p15:guide>
        <p15:guide id="3" pos="2160">
          <p15:clr>
            <a:srgbClr val="A4A3A4"/>
          </p15:clr>
        </p15:guide>
        <p15:guide id="4" orient="horz" pos="312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 roundtripDataSignature="AMtx7miFflYNjwKqx7woMdyvMnshnl9S5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D604"/>
    <a:srgbClr val="1A4C29"/>
    <a:srgbClr val="E9AF31"/>
    <a:srgbClr val="DABF88"/>
    <a:srgbClr val="FFC000"/>
    <a:srgbClr val="FF9900"/>
    <a:srgbClr val="4DADC7"/>
    <a:srgbClr val="55A6DD"/>
    <a:srgbClr val="007D9C"/>
    <a:srgbClr val="10A2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4BC8C2D-C353-42D8-93F9-D082AF5833D7}">
  <a:tblStyle styleId="{54BC8C2D-C353-42D8-93F9-D082AF5833D7}"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60"/>
  </p:normalViewPr>
  <p:slideViewPr>
    <p:cSldViewPr snapToGrid="0">
      <p:cViewPr>
        <p:scale>
          <a:sx n="100" d="100"/>
          <a:sy n="100" d="100"/>
        </p:scale>
        <p:origin x="1204" y="-2028"/>
      </p:cViewPr>
      <p:guideLst>
        <p:guide pos="3924"/>
        <p:guide pos="391"/>
        <p:guide pos="2160"/>
        <p:guide orient="horz" pos="312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customschemas.google.com/relationships/presentationmetadata" Target="metadata"/><Relationship Id="rId3"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heme" Target="theme/theme1.xml"/><Relationship Id="rId10" Type="http://schemas.openxmlformats.org/officeDocument/2006/relationships/viewProps" Target="viewProp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19565" cy="493868"/>
          </a:xfrm>
          <a:prstGeom prst="rect">
            <a:avLst/>
          </a:prstGeom>
          <a:noFill/>
          <a:ln>
            <a:noFill/>
          </a:ln>
        </p:spPr>
        <p:txBody>
          <a:bodyPr spcFirstLastPara="1" wrap="square" lIns="90748" tIns="45362" rIns="90748" bIns="45362"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14626" y="0"/>
            <a:ext cx="2919565" cy="493868"/>
          </a:xfrm>
          <a:prstGeom prst="rect">
            <a:avLst/>
          </a:prstGeom>
          <a:noFill/>
          <a:ln>
            <a:noFill/>
          </a:ln>
        </p:spPr>
        <p:txBody>
          <a:bodyPr spcFirstLastPara="1" wrap="square" lIns="90748" tIns="45362" rIns="90748" bIns="45362"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2216150" y="1233488"/>
            <a:ext cx="2303463" cy="3328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3262" y="4747760"/>
            <a:ext cx="5389240" cy="3884673"/>
          </a:xfrm>
          <a:prstGeom prst="rect">
            <a:avLst/>
          </a:prstGeom>
          <a:noFill/>
          <a:ln>
            <a:noFill/>
          </a:ln>
        </p:spPr>
        <p:txBody>
          <a:bodyPr spcFirstLastPara="1" wrap="square" lIns="90748" tIns="45362" rIns="90748" bIns="45362" anchor="t" anchorCtr="0">
            <a:noAutofit/>
          </a:bodyPr>
          <a:lstStyle>
            <a:lvl1pPr marL="457200" marR="0" lvl="0"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102"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372445"/>
            <a:ext cx="2919565" cy="493868"/>
          </a:xfrm>
          <a:prstGeom prst="rect">
            <a:avLst/>
          </a:prstGeom>
          <a:noFill/>
          <a:ln>
            <a:noFill/>
          </a:ln>
        </p:spPr>
        <p:txBody>
          <a:bodyPr spcFirstLastPara="1" wrap="square" lIns="90748" tIns="45362" rIns="90748" bIns="45362"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14626" y="9372445"/>
            <a:ext cx="2919565" cy="493868"/>
          </a:xfrm>
          <a:prstGeom prst="rect">
            <a:avLst/>
          </a:prstGeom>
          <a:noFill/>
          <a:ln>
            <a:noFill/>
          </a:ln>
        </p:spPr>
        <p:txBody>
          <a:bodyPr spcFirstLastPara="1" wrap="square" lIns="90748" tIns="45362" rIns="90748" bIns="45362" anchor="b" anchorCtr="0">
            <a:noAutofit/>
          </a:bodyPr>
          <a:lstStyle/>
          <a:p>
            <a:pPr algn="r"/>
            <a:fld id="{00000000-1234-1234-1234-123412341234}" type="slidenum">
              <a:rPr lang="en-US" altLang="ja-JP" sz="1200" smtClean="0">
                <a:solidFill>
                  <a:schemeClr val="dk1"/>
                </a:solidFill>
              </a:rPr>
              <a:pPr algn="r"/>
              <a:t>‹#›</a:t>
            </a:fld>
            <a:endParaRPr lang="en-US"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2216150" y="1233488"/>
            <a:ext cx="2303463" cy="3328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73262" y="4747760"/>
            <a:ext cx="5389240" cy="3884673"/>
          </a:xfrm>
          <a:prstGeom prst="rect">
            <a:avLst/>
          </a:prstGeom>
          <a:noFill/>
          <a:ln>
            <a:noFill/>
          </a:ln>
        </p:spPr>
        <p:txBody>
          <a:bodyPr spcFirstLastPara="1" wrap="square" lIns="90748" tIns="45362" rIns="90748" bIns="45362" anchor="t" anchorCtr="0">
            <a:noAutofit/>
          </a:bodyPr>
          <a:lstStyle/>
          <a:p>
            <a:pPr marL="0" indent="0"/>
            <a:endParaRPr/>
          </a:p>
        </p:txBody>
      </p:sp>
      <p:sp>
        <p:nvSpPr>
          <p:cNvPr id="87" name="Google Shape;87;p1:notes"/>
          <p:cNvSpPr txBox="1">
            <a:spLocks noGrp="1"/>
          </p:cNvSpPr>
          <p:nvPr>
            <p:ph type="sldNum" idx="12"/>
          </p:nvPr>
        </p:nvSpPr>
        <p:spPr>
          <a:xfrm>
            <a:off x="3814626" y="9372445"/>
            <a:ext cx="2919565" cy="493868"/>
          </a:xfrm>
          <a:prstGeom prst="rect">
            <a:avLst/>
          </a:prstGeom>
          <a:noFill/>
          <a:ln>
            <a:noFill/>
          </a:ln>
        </p:spPr>
        <p:txBody>
          <a:bodyPr spcFirstLastPara="1" wrap="square" lIns="90748" tIns="45362" rIns="90748" bIns="45362" anchor="b" anchorCtr="0">
            <a:noAutofit/>
          </a:bodyPr>
          <a:lstStyle/>
          <a:p>
            <a:pPr algn="r"/>
            <a:fld id="{00000000-1234-1234-1234-123412341234}" type="slidenum">
              <a:rPr lang="en-US" altLang="ja-JP"/>
              <a:pPr algn="r"/>
              <a:t>1</a:t>
            </a:fld>
            <a:endParaRPr/>
          </a:p>
        </p:txBody>
      </p:sp>
    </p:spTree>
    <p:extLst>
      <p:ext uri="{BB962C8B-B14F-4D97-AF65-F5344CB8AC3E}">
        <p14:creationId xmlns:p14="http://schemas.microsoft.com/office/powerpoint/2010/main" val="1515006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 スライド" userDrawn="1">
  <p:cSld name="TITLE">
    <p:spTree>
      <p:nvGrpSpPr>
        <p:cNvPr id="1" name="Shape 15"/>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3120" userDrawn="1">
          <p15:clr>
            <a:srgbClr val="FBAE40"/>
          </p15:clr>
        </p15:guide>
        <p15:guide id="2"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5" name="正方形/長方形 4">
            <a:extLst>
              <a:ext uri="{FF2B5EF4-FFF2-40B4-BE49-F238E27FC236}">
                <a16:creationId xmlns:a16="http://schemas.microsoft.com/office/drawing/2014/main" id="{63FD8BF6-4589-2A3D-52E3-02B3DABD10A5}"/>
              </a:ext>
            </a:extLst>
          </p:cNvPr>
          <p:cNvSpPr/>
          <p:nvPr/>
        </p:nvSpPr>
        <p:spPr>
          <a:xfrm>
            <a:off x="0" y="0"/>
            <a:ext cx="6858000" cy="2298700"/>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6" name="Google Shape;109;p1">
            <a:extLst>
              <a:ext uri="{FF2B5EF4-FFF2-40B4-BE49-F238E27FC236}">
                <a16:creationId xmlns:a16="http://schemas.microsoft.com/office/drawing/2014/main" id="{AB9E1B77-E065-4DA8-B1E5-6B496B025FA6}"/>
              </a:ext>
            </a:extLst>
          </p:cNvPr>
          <p:cNvSpPr txBox="1"/>
          <p:nvPr/>
        </p:nvSpPr>
        <p:spPr>
          <a:xfrm>
            <a:off x="-71614" y="801276"/>
            <a:ext cx="7094159" cy="1481944"/>
          </a:xfrm>
          <a:prstGeom prst="rect">
            <a:avLst/>
          </a:prstGeom>
          <a:noFill/>
          <a:ln>
            <a:noFill/>
          </a:ln>
        </p:spPr>
        <p:txBody>
          <a:bodyPr spcFirstLastPara="1" wrap="square" lIns="0" tIns="0" rIns="0" bIns="0" anchor="ctr" anchorCtr="0">
            <a:spAutoFit/>
          </a:bodyPr>
          <a:lstStyle/>
          <a:p>
            <a:pPr marL="0" marR="0" lvl="0" indent="0" algn="ctr" rtl="0">
              <a:lnSpc>
                <a:spcPct val="90000"/>
              </a:lnSpc>
              <a:spcBef>
                <a:spcPts val="0"/>
              </a:spcBef>
              <a:spcAft>
                <a:spcPts val="0"/>
              </a:spcAft>
              <a:buNone/>
            </a:pPr>
            <a:r>
              <a:rPr lang="ja-JP" altLang="en-US" sz="5900" b="1" dirty="0">
                <a:ln w="12700">
                  <a:solidFill>
                    <a:srgbClr val="1A4C29"/>
                  </a:solidFill>
                </a:ln>
                <a:solidFill>
                  <a:srgbClr val="F1D604"/>
                </a:solidFill>
                <a:effectLst>
                  <a:glow>
                    <a:schemeClr val="tx1">
                      <a:alpha val="40000"/>
                    </a:schemeClr>
                  </a:glow>
                </a:effectLst>
                <a:latin typeface="メイリオ" panose="020B0604030504040204" pitchFamily="50" charset="-128"/>
                <a:ea typeface="メイリオ" panose="020B0604030504040204" pitchFamily="50" charset="-128"/>
                <a:cs typeface="Meiryo"/>
                <a:sym typeface="Meiryo"/>
              </a:rPr>
              <a:t>法改正</a:t>
            </a:r>
            <a:r>
              <a:rPr lang="ja-JP" altLang="en-US" sz="4900" b="1" dirty="0">
                <a:ln w="12700">
                  <a:solidFill>
                    <a:srgbClr val="1A4C29"/>
                  </a:solidFill>
                </a:ln>
                <a:solidFill>
                  <a:schemeClr val="bg1"/>
                </a:solidFill>
                <a:effectLst>
                  <a:glow>
                    <a:schemeClr val="tx1">
                      <a:alpha val="40000"/>
                    </a:schemeClr>
                  </a:glow>
                </a:effectLst>
                <a:latin typeface="メイリオ" panose="020B0604030504040204" pitchFamily="50" charset="-128"/>
                <a:ea typeface="メイリオ" panose="020B0604030504040204" pitchFamily="50" charset="-128"/>
                <a:sym typeface="Meiryo"/>
              </a:rPr>
              <a:t>と</a:t>
            </a:r>
            <a:r>
              <a:rPr lang="ja-JP" altLang="en-US" sz="5900" b="1" dirty="0">
                <a:ln w="12700">
                  <a:solidFill>
                    <a:srgbClr val="1A4C29"/>
                  </a:solidFill>
                </a:ln>
                <a:solidFill>
                  <a:srgbClr val="F1D604"/>
                </a:solidFill>
                <a:effectLst>
                  <a:glow>
                    <a:schemeClr val="tx1">
                      <a:alpha val="40000"/>
                    </a:schemeClr>
                  </a:glow>
                </a:effectLst>
                <a:latin typeface="メイリオ" panose="020B0604030504040204" pitchFamily="50" charset="-128"/>
                <a:ea typeface="メイリオ" panose="020B0604030504040204" pitchFamily="50" charset="-128"/>
                <a:cs typeface="Meiryo"/>
                <a:sym typeface="Meiryo"/>
              </a:rPr>
              <a:t>生前対策</a:t>
            </a:r>
            <a:r>
              <a:rPr lang="ja-JP" altLang="en-US" sz="4900" b="1" dirty="0">
                <a:ln w="12700">
                  <a:solidFill>
                    <a:srgbClr val="1A4C29"/>
                  </a:solidFill>
                </a:ln>
                <a:solidFill>
                  <a:schemeClr val="bg1"/>
                </a:solidFill>
                <a:effectLst>
                  <a:glow>
                    <a:schemeClr val="tx1">
                      <a:alpha val="40000"/>
                    </a:schemeClr>
                  </a:glow>
                </a:effectLst>
                <a:latin typeface="メイリオ" panose="020B0604030504040204" pitchFamily="50" charset="-128"/>
                <a:ea typeface="メイリオ" panose="020B0604030504040204" pitchFamily="50" charset="-128"/>
                <a:cs typeface="Meiryo"/>
                <a:sym typeface="Meiryo"/>
              </a:rPr>
              <a:t>の</a:t>
            </a:r>
            <a:endParaRPr lang="en-US" altLang="ja-JP" sz="4900" b="1" dirty="0">
              <a:ln w="12700">
                <a:solidFill>
                  <a:srgbClr val="1A4C29"/>
                </a:solidFill>
              </a:ln>
              <a:solidFill>
                <a:schemeClr val="bg1"/>
              </a:solidFill>
              <a:effectLst>
                <a:glow>
                  <a:schemeClr val="tx1">
                    <a:alpha val="40000"/>
                  </a:schemeClr>
                </a:glow>
              </a:effectLst>
              <a:latin typeface="メイリオ" panose="020B0604030504040204" pitchFamily="50" charset="-128"/>
              <a:ea typeface="メイリオ" panose="020B0604030504040204" pitchFamily="50" charset="-128"/>
              <a:cs typeface="Meiryo"/>
              <a:sym typeface="Meiryo"/>
            </a:endParaRPr>
          </a:p>
          <a:p>
            <a:pPr marL="0" marR="0" lvl="0" indent="0" algn="ctr" rtl="0">
              <a:lnSpc>
                <a:spcPct val="90000"/>
              </a:lnSpc>
              <a:spcBef>
                <a:spcPts val="0"/>
              </a:spcBef>
              <a:spcAft>
                <a:spcPts val="0"/>
              </a:spcAft>
              <a:buNone/>
            </a:pPr>
            <a:r>
              <a:rPr lang="ja-JP" altLang="en-US" sz="4900" b="1" spc="300" dirty="0">
                <a:ln w="3175">
                  <a:solidFill>
                    <a:srgbClr val="1A4C29"/>
                  </a:solidFill>
                </a:ln>
                <a:solidFill>
                  <a:schemeClr val="bg1"/>
                </a:solidFill>
                <a:effectLst>
                  <a:glow>
                    <a:schemeClr val="tx1">
                      <a:alpha val="40000"/>
                    </a:schemeClr>
                  </a:glow>
                </a:effectLst>
                <a:latin typeface="メイリオ" panose="020B0604030504040204" pitchFamily="50" charset="-128"/>
                <a:ea typeface="メイリオ" panose="020B0604030504040204" pitchFamily="50" charset="-128"/>
                <a:cs typeface="Meiryo"/>
                <a:sym typeface="Meiryo"/>
              </a:rPr>
              <a:t>基礎知識セミナー</a:t>
            </a:r>
          </a:p>
        </p:txBody>
      </p:sp>
      <p:sp>
        <p:nvSpPr>
          <p:cNvPr id="24" name="正方形/長方形 23">
            <a:extLst>
              <a:ext uri="{FF2B5EF4-FFF2-40B4-BE49-F238E27FC236}">
                <a16:creationId xmlns:a16="http://schemas.microsoft.com/office/drawing/2014/main" id="{132BCCF6-289C-652C-21FD-7FE0B0AF1164}"/>
              </a:ext>
            </a:extLst>
          </p:cNvPr>
          <p:cNvSpPr/>
          <p:nvPr/>
        </p:nvSpPr>
        <p:spPr>
          <a:xfrm>
            <a:off x="0" y="8889937"/>
            <a:ext cx="6858000" cy="1016063"/>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四角形: 上の 2 つの角を丸める 22">
            <a:extLst>
              <a:ext uri="{FF2B5EF4-FFF2-40B4-BE49-F238E27FC236}">
                <a16:creationId xmlns:a16="http://schemas.microsoft.com/office/drawing/2014/main" id="{44AA87BE-97AD-3DF8-2097-F9F369F419C2}"/>
              </a:ext>
            </a:extLst>
          </p:cNvPr>
          <p:cNvSpPr/>
          <p:nvPr/>
        </p:nvSpPr>
        <p:spPr>
          <a:xfrm>
            <a:off x="275486" y="5059263"/>
            <a:ext cx="6300000" cy="468000"/>
          </a:xfrm>
          <a:prstGeom prst="round2SameRect">
            <a:avLst/>
          </a:prstGeom>
          <a:solidFill>
            <a:srgbClr val="F1D604"/>
          </a:solidFill>
          <a:ln>
            <a:solidFill>
              <a:srgbClr val="F1D60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Google Shape;109;p1">
            <a:extLst>
              <a:ext uri="{FF2B5EF4-FFF2-40B4-BE49-F238E27FC236}">
                <a16:creationId xmlns:a16="http://schemas.microsoft.com/office/drawing/2014/main" id="{48856359-49FD-4368-A8ED-011F4C9CB2F3}"/>
              </a:ext>
            </a:extLst>
          </p:cNvPr>
          <p:cNvSpPr txBox="1"/>
          <p:nvPr/>
        </p:nvSpPr>
        <p:spPr>
          <a:xfrm>
            <a:off x="-62928" y="207564"/>
            <a:ext cx="6858000" cy="345379"/>
          </a:xfrm>
          <a:prstGeom prst="roundRect">
            <a:avLst/>
          </a:prstGeom>
          <a:noFill/>
          <a:ln>
            <a:noFill/>
          </a:ln>
        </p:spPr>
        <p:txBody>
          <a:bodyPr spcFirstLastPara="1" wrap="square" lIns="0" tIns="0" rIns="0" bIns="0" anchor="ctr" anchorCtr="0">
            <a:noAutofit/>
          </a:bodyPr>
          <a:lstStyle/>
          <a:p>
            <a:pPr marL="0" marR="0" lvl="0" indent="0" algn="ctr" rtl="0">
              <a:lnSpc>
                <a:spcPct val="150000"/>
              </a:lnSpc>
              <a:spcBef>
                <a:spcPts val="0"/>
              </a:spcBef>
              <a:spcAft>
                <a:spcPts val="0"/>
              </a:spcAft>
              <a:buNone/>
            </a:pPr>
            <a:r>
              <a:rPr lang="en-US" altLang="ja-JP" sz="1900" b="1" spc="100" dirty="0">
                <a:solidFill>
                  <a:schemeClr val="bg1"/>
                </a:solidFill>
                <a:latin typeface="メイリオ" panose="020B0604030504040204" pitchFamily="50" charset="-128"/>
                <a:ea typeface="メイリオ" panose="020B0604030504040204" pitchFamily="50" charset="-128"/>
                <a:cs typeface="Meiryo"/>
                <a:sym typeface="Meiryo"/>
              </a:rPr>
              <a:t>【</a:t>
            </a:r>
            <a:r>
              <a:rPr lang="ja-JP" altLang="en-US" sz="1900" b="1" spc="100" dirty="0">
                <a:solidFill>
                  <a:schemeClr val="bg1"/>
                </a:solidFill>
                <a:latin typeface="メイリオ" panose="020B0604030504040204" pitchFamily="50" charset="-128"/>
                <a:ea typeface="メイリオ" panose="020B0604030504040204" pitchFamily="50" charset="-128"/>
                <a:cs typeface="Meiryo"/>
                <a:sym typeface="Meiryo"/>
              </a:rPr>
              <a:t>書籍出版記念！</a:t>
            </a:r>
            <a:r>
              <a:rPr lang="en-US" altLang="ja-JP" sz="1900" b="1" spc="100" dirty="0">
                <a:solidFill>
                  <a:schemeClr val="bg1"/>
                </a:solidFill>
                <a:latin typeface="メイリオ" panose="020B0604030504040204" pitchFamily="50" charset="-128"/>
                <a:ea typeface="メイリオ" panose="020B0604030504040204" pitchFamily="50" charset="-128"/>
                <a:cs typeface="Meiryo"/>
                <a:sym typeface="Meiryo"/>
              </a:rPr>
              <a:t>】</a:t>
            </a:r>
            <a:r>
              <a:rPr lang="ja-JP" altLang="en-US" sz="1900" b="1" spc="100" dirty="0">
                <a:solidFill>
                  <a:schemeClr val="bg1"/>
                </a:solidFill>
                <a:latin typeface="メイリオ" panose="020B0604030504040204" pitchFamily="50" charset="-128"/>
                <a:ea typeface="メイリオ" panose="020B0604030504040204" pitchFamily="50" charset="-128"/>
                <a:cs typeface="Meiryo"/>
                <a:sym typeface="Meiryo"/>
              </a:rPr>
              <a:t>これから相続に直面するすべての方へ</a:t>
            </a:r>
            <a:endParaRPr sz="1900" b="1" spc="100" dirty="0">
              <a:solidFill>
                <a:schemeClr val="bg1"/>
              </a:solidFill>
              <a:latin typeface="メイリオ" panose="020B0604030504040204" pitchFamily="50" charset="-128"/>
              <a:ea typeface="メイリオ" panose="020B0604030504040204" pitchFamily="50" charset="-128"/>
              <a:cs typeface="Meiryo"/>
              <a:sym typeface="Meiryo"/>
            </a:endParaRPr>
          </a:p>
        </p:txBody>
      </p:sp>
      <p:sp>
        <p:nvSpPr>
          <p:cNvPr id="136" name="Google Shape;94;p1">
            <a:extLst>
              <a:ext uri="{FF2B5EF4-FFF2-40B4-BE49-F238E27FC236}">
                <a16:creationId xmlns:a16="http://schemas.microsoft.com/office/drawing/2014/main" id="{F51C2642-DF6E-47B7-B0B2-EB66D18834E8}"/>
              </a:ext>
            </a:extLst>
          </p:cNvPr>
          <p:cNvSpPr/>
          <p:nvPr/>
        </p:nvSpPr>
        <p:spPr>
          <a:xfrm>
            <a:off x="278538" y="3065508"/>
            <a:ext cx="2880000" cy="198000"/>
          </a:xfrm>
          <a:prstGeom prst="roundRect">
            <a:avLst>
              <a:gd name="adj" fmla="val 16667"/>
            </a:avLst>
          </a:prstGeom>
          <a:solidFill>
            <a:srgbClr val="1A4C29"/>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ja-JP" sz="1000" b="1" spc="300" dirty="0">
                <a:solidFill>
                  <a:schemeClr val="bg1"/>
                </a:solidFill>
                <a:latin typeface="BIZ UDPゴシック" panose="020B0400000000000000" pitchFamily="50" charset="-128"/>
                <a:ea typeface="BIZ UDPゴシック" panose="020B0400000000000000" pitchFamily="50" charset="-128"/>
                <a:cs typeface="Meiryo"/>
                <a:sym typeface="Meiryo"/>
              </a:rPr>
              <a:t>講演内容</a:t>
            </a:r>
            <a:endParaRPr sz="1000" b="1" spc="300" dirty="0">
              <a:solidFill>
                <a:schemeClr val="bg1"/>
              </a:solidFill>
              <a:latin typeface="BIZ UDPゴシック" panose="020B0400000000000000" pitchFamily="50" charset="-128"/>
              <a:ea typeface="BIZ UDPゴシック" panose="020B0400000000000000" pitchFamily="50" charset="-128"/>
              <a:cs typeface="Meiryo"/>
              <a:sym typeface="Meiryo"/>
            </a:endParaRPr>
          </a:p>
        </p:txBody>
      </p:sp>
      <p:sp>
        <p:nvSpPr>
          <p:cNvPr id="139" name="Google Shape;97;p1">
            <a:extLst>
              <a:ext uri="{FF2B5EF4-FFF2-40B4-BE49-F238E27FC236}">
                <a16:creationId xmlns:a16="http://schemas.microsoft.com/office/drawing/2014/main" id="{9A578BC5-0E51-4D23-9C14-1465E2863D6C}"/>
              </a:ext>
            </a:extLst>
          </p:cNvPr>
          <p:cNvSpPr txBox="1"/>
          <p:nvPr/>
        </p:nvSpPr>
        <p:spPr>
          <a:xfrm>
            <a:off x="5553505" y="4366634"/>
            <a:ext cx="1241370" cy="291747"/>
          </a:xfrm>
          <a:prstGeom prst="rect">
            <a:avLst/>
          </a:prstGeom>
          <a:noFill/>
          <a:ln>
            <a:noFill/>
          </a:ln>
        </p:spPr>
        <p:txBody>
          <a:bodyPr spcFirstLastPara="1" wrap="square" lIns="0" tIns="0" rIns="0" bIns="0" anchor="t" anchorCtr="0">
            <a:spAutoFit/>
          </a:bodyPr>
          <a:lstStyle/>
          <a:p>
            <a:pPr marL="0" marR="0" lvl="0" indent="0" algn="l" rtl="0">
              <a:lnSpc>
                <a:spcPct val="158333"/>
              </a:lnSpc>
              <a:spcBef>
                <a:spcPts val="0"/>
              </a:spcBef>
              <a:spcAft>
                <a:spcPts val="0"/>
              </a:spcAft>
              <a:buNone/>
            </a:pPr>
            <a:r>
              <a:rPr lang="ja-JP" sz="1200" dirty="0">
                <a:solidFill>
                  <a:schemeClr val="dk1"/>
                </a:solidFill>
                <a:latin typeface="BIZ UDPゴシック" panose="020B0400000000000000" pitchFamily="50" charset="-128"/>
                <a:ea typeface="BIZ UDPゴシック" panose="020B0400000000000000" pitchFamily="50" charset="-128"/>
                <a:cs typeface="Meiryo"/>
                <a:sym typeface="Meiryo"/>
              </a:rPr>
              <a:t>0</a:t>
            </a:r>
            <a:r>
              <a:rPr lang="en-US" altLang="ja-JP" sz="1200" dirty="0">
                <a:solidFill>
                  <a:schemeClr val="dk1"/>
                </a:solidFill>
                <a:latin typeface="BIZ UDPゴシック" panose="020B0400000000000000" pitchFamily="50" charset="-128"/>
                <a:ea typeface="BIZ UDPゴシック" panose="020B0400000000000000" pitchFamily="50" charset="-128"/>
                <a:cs typeface="Meiryo"/>
                <a:sym typeface="Meiryo"/>
              </a:rPr>
              <a:t>,</a:t>
            </a:r>
            <a:r>
              <a:rPr lang="ja-JP" sz="1200" dirty="0">
                <a:solidFill>
                  <a:schemeClr val="dk1"/>
                </a:solidFill>
                <a:latin typeface="BIZ UDPゴシック" panose="020B0400000000000000" pitchFamily="50" charset="-128"/>
                <a:ea typeface="BIZ UDPゴシック" panose="020B0400000000000000" pitchFamily="50" charset="-128"/>
                <a:cs typeface="Meiryo"/>
                <a:sym typeface="Meiryo"/>
              </a:rPr>
              <a:t>0</a:t>
            </a:r>
            <a:r>
              <a:rPr lang="en-US" altLang="ja-JP" sz="1200" dirty="0">
                <a:solidFill>
                  <a:schemeClr val="dk1"/>
                </a:solidFill>
                <a:latin typeface="BIZ UDPゴシック" panose="020B0400000000000000" pitchFamily="50" charset="-128"/>
                <a:ea typeface="BIZ UDPゴシック" panose="020B0400000000000000" pitchFamily="50" charset="-128"/>
                <a:cs typeface="Meiryo"/>
                <a:sym typeface="Meiryo"/>
              </a:rPr>
              <a:t>0</a:t>
            </a:r>
            <a:r>
              <a:rPr lang="ja-JP" sz="1200" dirty="0">
                <a:solidFill>
                  <a:schemeClr val="dk1"/>
                </a:solidFill>
                <a:latin typeface="BIZ UDPゴシック" panose="020B0400000000000000" pitchFamily="50" charset="-128"/>
                <a:ea typeface="BIZ UDPゴシック" panose="020B0400000000000000" pitchFamily="50" charset="-128"/>
                <a:cs typeface="Meiryo"/>
                <a:sym typeface="Meiryo"/>
              </a:rPr>
              <a:t>0円</a:t>
            </a:r>
            <a:r>
              <a:rPr lang="ja-JP" sz="800" dirty="0">
                <a:solidFill>
                  <a:schemeClr val="dk1"/>
                </a:solidFill>
                <a:latin typeface="BIZ UDPゴシック" panose="020B0400000000000000" pitchFamily="50" charset="-128"/>
                <a:ea typeface="BIZ UDPゴシック" panose="020B0400000000000000" pitchFamily="50" charset="-128"/>
                <a:cs typeface="Meiryo"/>
                <a:sym typeface="Meiryo"/>
              </a:rPr>
              <a:t>(税込</a:t>
            </a:r>
            <a:r>
              <a:rPr lang="ja-JP" sz="800" dirty="0">
                <a:solidFill>
                  <a:schemeClr val="dk1"/>
                </a:solidFill>
                <a:latin typeface="メイリオ" panose="020B0604030504040204" pitchFamily="50" charset="-128"/>
                <a:ea typeface="メイリオ" panose="020B0604030504040204" pitchFamily="50" charset="-128"/>
                <a:cs typeface="Meiryo"/>
                <a:sym typeface="Meiryo"/>
              </a:rPr>
              <a:t>)</a:t>
            </a:r>
            <a:endParaRPr sz="1200" dirty="0">
              <a:solidFill>
                <a:schemeClr val="dk1"/>
              </a:solidFill>
              <a:latin typeface="メイリオ" panose="020B0604030504040204" pitchFamily="50" charset="-128"/>
              <a:ea typeface="メイリオ" panose="020B0604030504040204" pitchFamily="50" charset="-128"/>
              <a:cs typeface="Meiryo"/>
              <a:sym typeface="Meiryo"/>
            </a:endParaRPr>
          </a:p>
        </p:txBody>
      </p:sp>
      <p:sp>
        <p:nvSpPr>
          <p:cNvPr id="141" name="Google Shape;99;p1">
            <a:extLst>
              <a:ext uri="{FF2B5EF4-FFF2-40B4-BE49-F238E27FC236}">
                <a16:creationId xmlns:a16="http://schemas.microsoft.com/office/drawing/2014/main" id="{4D81D36D-08FF-404E-A5AF-7AD2642A63DE}"/>
              </a:ext>
            </a:extLst>
          </p:cNvPr>
          <p:cNvSpPr/>
          <p:nvPr/>
        </p:nvSpPr>
        <p:spPr>
          <a:xfrm>
            <a:off x="3405113" y="3791701"/>
            <a:ext cx="540000" cy="216000"/>
          </a:xfrm>
          <a:prstGeom prst="roundRect">
            <a:avLst>
              <a:gd name="adj" fmla="val 16667"/>
            </a:avLst>
          </a:prstGeom>
          <a:solidFill>
            <a:srgbClr val="F1D604"/>
          </a:solidFill>
          <a:ln w="9525" cap="flat" cmpd="sng">
            <a:noFill/>
            <a:prstDash val="solid"/>
            <a:round/>
            <a:headEnd type="none" w="sm" len="sm"/>
            <a:tailEnd type="none" w="sm" len="sm"/>
          </a:ln>
        </p:spPr>
        <p:txBody>
          <a:bodyPr spcFirstLastPara="1" wrap="square" lIns="0" tIns="0" rIns="0" bIns="18000" anchor="ctr" anchorCtr="0">
            <a:noAutofit/>
          </a:bodyPr>
          <a:lstStyle/>
          <a:p>
            <a:pPr marL="0" marR="0" lvl="0" indent="0" algn="ctr" rtl="0">
              <a:spcBef>
                <a:spcPts val="0"/>
              </a:spcBef>
              <a:spcAft>
                <a:spcPts val="0"/>
              </a:spcAft>
              <a:buNone/>
            </a:pPr>
            <a:r>
              <a:rPr lang="ja-JP" sz="900" b="1" spc="300" dirty="0">
                <a:solidFill>
                  <a:schemeClr val="tx1"/>
                </a:solidFill>
                <a:latin typeface="BIZ UDPゴシック" panose="020B0400000000000000" pitchFamily="50" charset="-128"/>
                <a:ea typeface="BIZ UDPゴシック" panose="020B0400000000000000" pitchFamily="50" charset="-128"/>
                <a:cs typeface="Meiryo"/>
                <a:sym typeface="Meiryo"/>
              </a:rPr>
              <a:t>会場</a:t>
            </a:r>
            <a:endParaRPr sz="900" b="1" spc="300" dirty="0">
              <a:solidFill>
                <a:schemeClr val="tx1"/>
              </a:solidFill>
              <a:latin typeface="BIZ UDPゴシック" panose="020B0400000000000000" pitchFamily="50" charset="-128"/>
              <a:ea typeface="BIZ UDPゴシック" panose="020B0400000000000000" pitchFamily="50" charset="-128"/>
              <a:cs typeface="Meiryo"/>
              <a:sym typeface="Meiryo"/>
            </a:endParaRPr>
          </a:p>
        </p:txBody>
      </p:sp>
      <p:sp>
        <p:nvSpPr>
          <p:cNvPr id="142" name="Google Shape;100;p1">
            <a:extLst>
              <a:ext uri="{FF2B5EF4-FFF2-40B4-BE49-F238E27FC236}">
                <a16:creationId xmlns:a16="http://schemas.microsoft.com/office/drawing/2014/main" id="{C69C0046-9280-48E6-9FC7-3095107BEF78}"/>
              </a:ext>
            </a:extLst>
          </p:cNvPr>
          <p:cNvSpPr/>
          <p:nvPr/>
        </p:nvSpPr>
        <p:spPr>
          <a:xfrm>
            <a:off x="3405113" y="4424347"/>
            <a:ext cx="540000" cy="216000"/>
          </a:xfrm>
          <a:prstGeom prst="roundRect">
            <a:avLst>
              <a:gd name="adj" fmla="val 16667"/>
            </a:avLst>
          </a:prstGeom>
          <a:solidFill>
            <a:srgbClr val="F1D604"/>
          </a:solidFill>
          <a:ln w="9525" cap="flat" cmpd="sng">
            <a:noFill/>
            <a:prstDash val="solid"/>
            <a:round/>
            <a:headEnd type="none" w="sm" len="sm"/>
            <a:tailEnd type="none" w="sm" len="sm"/>
          </a:ln>
        </p:spPr>
        <p:txBody>
          <a:bodyPr spcFirstLastPara="1" wrap="square" lIns="0" tIns="0" rIns="0" bIns="18000" anchor="ctr" anchorCtr="0">
            <a:noAutofit/>
          </a:bodyPr>
          <a:lstStyle/>
          <a:p>
            <a:pPr marL="0" marR="0" lvl="0" indent="0" algn="ctr" rtl="0">
              <a:spcBef>
                <a:spcPts val="0"/>
              </a:spcBef>
              <a:spcAft>
                <a:spcPts val="0"/>
              </a:spcAft>
              <a:buNone/>
            </a:pPr>
            <a:r>
              <a:rPr lang="ja-JP" sz="900" b="1" spc="300" dirty="0">
                <a:solidFill>
                  <a:schemeClr val="tx1"/>
                </a:solidFill>
                <a:latin typeface="BIZ UDPゴシック" panose="020B0400000000000000" pitchFamily="50" charset="-128"/>
                <a:ea typeface="BIZ UDPゴシック" panose="020B0400000000000000" pitchFamily="50" charset="-128"/>
                <a:cs typeface="Meiryo"/>
                <a:sym typeface="Meiryo"/>
              </a:rPr>
              <a:t>定員</a:t>
            </a:r>
            <a:endParaRPr sz="900" b="1" spc="300" dirty="0">
              <a:solidFill>
                <a:schemeClr val="tx1"/>
              </a:solidFill>
              <a:latin typeface="BIZ UDPゴシック" panose="020B0400000000000000" pitchFamily="50" charset="-128"/>
              <a:ea typeface="BIZ UDPゴシック" panose="020B0400000000000000" pitchFamily="50" charset="-128"/>
              <a:cs typeface="Meiryo"/>
              <a:sym typeface="Meiryo"/>
            </a:endParaRPr>
          </a:p>
        </p:txBody>
      </p:sp>
      <p:sp>
        <p:nvSpPr>
          <p:cNvPr id="143" name="Google Shape;101;p1">
            <a:extLst>
              <a:ext uri="{FF2B5EF4-FFF2-40B4-BE49-F238E27FC236}">
                <a16:creationId xmlns:a16="http://schemas.microsoft.com/office/drawing/2014/main" id="{1BB55EF3-E02D-45D5-9F9A-45737DF8A64F}"/>
              </a:ext>
            </a:extLst>
          </p:cNvPr>
          <p:cNvSpPr/>
          <p:nvPr/>
        </p:nvSpPr>
        <p:spPr>
          <a:xfrm>
            <a:off x="4900636" y="4421364"/>
            <a:ext cx="540000" cy="216000"/>
          </a:xfrm>
          <a:prstGeom prst="roundRect">
            <a:avLst>
              <a:gd name="adj" fmla="val 16667"/>
            </a:avLst>
          </a:prstGeom>
          <a:solidFill>
            <a:srgbClr val="F1D604"/>
          </a:solidFill>
          <a:ln w="9525" cap="flat" cmpd="sng">
            <a:noFill/>
            <a:prstDash val="solid"/>
            <a:round/>
            <a:headEnd type="none" w="sm" len="sm"/>
            <a:tailEnd type="none" w="sm" len="sm"/>
          </a:ln>
        </p:spPr>
        <p:txBody>
          <a:bodyPr spcFirstLastPara="1" wrap="square" lIns="0" tIns="0" rIns="0" bIns="18000" anchor="ctr" anchorCtr="0">
            <a:noAutofit/>
          </a:bodyPr>
          <a:lstStyle/>
          <a:p>
            <a:pPr marL="0" marR="0" lvl="0" indent="0" algn="ctr" rtl="0">
              <a:spcBef>
                <a:spcPts val="0"/>
              </a:spcBef>
              <a:spcAft>
                <a:spcPts val="0"/>
              </a:spcAft>
              <a:buNone/>
            </a:pPr>
            <a:r>
              <a:rPr lang="ja-JP" sz="900" b="1" dirty="0">
                <a:solidFill>
                  <a:schemeClr val="tx1"/>
                </a:solidFill>
                <a:latin typeface="BIZ UDPゴシック" panose="020B0400000000000000" pitchFamily="50" charset="-128"/>
                <a:ea typeface="BIZ UDPゴシック" panose="020B0400000000000000" pitchFamily="50" charset="-128"/>
                <a:cs typeface="Meiryo"/>
                <a:sym typeface="Meiryo"/>
              </a:rPr>
              <a:t>参加費</a:t>
            </a:r>
            <a:endParaRPr sz="900" b="1" dirty="0">
              <a:solidFill>
                <a:schemeClr val="tx1"/>
              </a:solidFill>
              <a:latin typeface="BIZ UDPゴシック" panose="020B0400000000000000" pitchFamily="50" charset="-128"/>
              <a:ea typeface="BIZ UDPゴシック" panose="020B0400000000000000" pitchFamily="50" charset="-128"/>
              <a:cs typeface="Meiryo"/>
              <a:sym typeface="Meiryo"/>
            </a:endParaRPr>
          </a:p>
        </p:txBody>
      </p:sp>
      <p:sp>
        <p:nvSpPr>
          <p:cNvPr id="145" name="Google Shape;104;p1">
            <a:extLst>
              <a:ext uri="{FF2B5EF4-FFF2-40B4-BE49-F238E27FC236}">
                <a16:creationId xmlns:a16="http://schemas.microsoft.com/office/drawing/2014/main" id="{7B4FEC0C-649A-4FAA-AB1F-F3E8E710DF4B}"/>
              </a:ext>
            </a:extLst>
          </p:cNvPr>
          <p:cNvSpPr txBox="1"/>
          <p:nvPr/>
        </p:nvSpPr>
        <p:spPr>
          <a:xfrm>
            <a:off x="1641166" y="5589359"/>
            <a:ext cx="3383053" cy="553957"/>
          </a:xfrm>
          <a:prstGeom prst="rect">
            <a:avLst/>
          </a:prstGeom>
          <a:noFill/>
          <a:ln>
            <a:noFill/>
          </a:ln>
        </p:spPr>
        <p:txBody>
          <a:bodyPr spcFirstLastPara="1" wrap="square" lIns="91425" tIns="45700" rIns="91425" bIns="45700" anchor="t" anchorCtr="0">
            <a:spAutoFit/>
          </a:bodyPr>
          <a:lstStyle/>
          <a:p>
            <a:pPr marL="0" marR="0" lvl="0" indent="0" algn="just" rtl="0">
              <a:lnSpc>
                <a:spcPts val="1200"/>
              </a:lnSpc>
              <a:spcBef>
                <a:spcPts val="0"/>
              </a:spcBef>
              <a:spcAft>
                <a:spcPts val="0"/>
              </a:spcAft>
              <a:buNone/>
            </a:pPr>
            <a:r>
              <a:rPr lang="ja-JP" sz="900" dirty="0">
                <a:solidFill>
                  <a:schemeClr val="dk1"/>
                </a:solidFill>
                <a:latin typeface="BIZ UDPゴシック" panose="020B0400000000000000" pitchFamily="50" charset="-128"/>
                <a:ea typeface="BIZ UDPゴシック" panose="020B0400000000000000" pitchFamily="50" charset="-128"/>
                <a:cs typeface="Meiryo"/>
                <a:sym typeface="Meiryo"/>
              </a:rPr>
              <a:t>ああああああああああああああああああああああああああああああああああああああああああああああああああああああああああああああああああああ</a:t>
            </a:r>
            <a:endParaRPr dirty="0">
              <a:latin typeface="BIZ UDPゴシック" panose="020B0400000000000000" pitchFamily="50" charset="-128"/>
              <a:ea typeface="BIZ UDPゴシック" panose="020B0400000000000000" pitchFamily="50" charset="-128"/>
            </a:endParaRPr>
          </a:p>
        </p:txBody>
      </p:sp>
      <p:sp>
        <p:nvSpPr>
          <p:cNvPr id="147" name="Google Shape;106;p1">
            <a:extLst>
              <a:ext uri="{FF2B5EF4-FFF2-40B4-BE49-F238E27FC236}">
                <a16:creationId xmlns:a16="http://schemas.microsoft.com/office/drawing/2014/main" id="{F0D001BC-4B8C-4D6D-97AC-313656DA8214}"/>
              </a:ext>
            </a:extLst>
          </p:cNvPr>
          <p:cNvSpPr txBox="1"/>
          <p:nvPr/>
        </p:nvSpPr>
        <p:spPr>
          <a:xfrm>
            <a:off x="2097733" y="5158728"/>
            <a:ext cx="1262472" cy="236521"/>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ja-JP" sz="1600" b="1" dirty="0">
                <a:solidFill>
                  <a:schemeClr val="dk1"/>
                </a:solidFill>
                <a:latin typeface="BIZ UDPゴシック" panose="020B0400000000000000" pitchFamily="50" charset="-128"/>
                <a:ea typeface="BIZ UDPゴシック" panose="020B0400000000000000" pitchFamily="50" charset="-128"/>
                <a:cs typeface="Meiryo"/>
                <a:sym typeface="Meiryo"/>
              </a:rPr>
              <a:t>〇〇</a:t>
            </a:r>
            <a:r>
              <a:rPr lang="ja-JP" altLang="en-US" sz="1600" b="1" dirty="0">
                <a:solidFill>
                  <a:schemeClr val="dk1"/>
                </a:solidFill>
                <a:latin typeface="BIZ UDPゴシック" panose="020B0400000000000000" pitchFamily="50" charset="-128"/>
                <a:ea typeface="BIZ UDPゴシック" panose="020B0400000000000000" pitchFamily="50" charset="-128"/>
                <a:cs typeface="Meiryo"/>
                <a:sym typeface="Meiryo"/>
              </a:rPr>
              <a:t> </a:t>
            </a:r>
            <a:r>
              <a:rPr lang="ja-JP" sz="1600" b="1" dirty="0">
                <a:solidFill>
                  <a:schemeClr val="dk1"/>
                </a:solidFill>
                <a:latin typeface="BIZ UDPゴシック" panose="020B0400000000000000" pitchFamily="50" charset="-128"/>
                <a:ea typeface="BIZ UDPゴシック" panose="020B0400000000000000" pitchFamily="50" charset="-128"/>
                <a:cs typeface="Meiryo"/>
                <a:sym typeface="Meiryo"/>
              </a:rPr>
              <a:t>〇〇</a:t>
            </a:r>
            <a:endParaRPr sz="1200" b="1" dirty="0">
              <a:solidFill>
                <a:schemeClr val="dk1"/>
              </a:solidFill>
              <a:latin typeface="BIZ UDPゴシック" panose="020B0400000000000000" pitchFamily="50" charset="-128"/>
              <a:ea typeface="BIZ UDPゴシック" panose="020B0400000000000000" pitchFamily="50" charset="-128"/>
              <a:cs typeface="Meiryo"/>
              <a:sym typeface="Meiryo"/>
            </a:endParaRPr>
          </a:p>
        </p:txBody>
      </p:sp>
      <p:sp>
        <p:nvSpPr>
          <p:cNvPr id="148" name="Google Shape;107;p1">
            <a:extLst>
              <a:ext uri="{FF2B5EF4-FFF2-40B4-BE49-F238E27FC236}">
                <a16:creationId xmlns:a16="http://schemas.microsoft.com/office/drawing/2014/main" id="{20D1C411-C528-4E20-98CD-C32764D92E8D}"/>
              </a:ext>
            </a:extLst>
          </p:cNvPr>
          <p:cNvSpPr txBox="1"/>
          <p:nvPr/>
        </p:nvSpPr>
        <p:spPr>
          <a:xfrm>
            <a:off x="2983145" y="5090419"/>
            <a:ext cx="2360838" cy="400069"/>
          </a:xfrm>
          <a:prstGeom prst="rect">
            <a:avLst/>
          </a:prstGeom>
          <a:noFill/>
          <a:ln>
            <a:noFill/>
          </a:ln>
        </p:spPr>
        <p:txBody>
          <a:bodyPr spcFirstLastPara="1" wrap="square" lIns="91425" tIns="45700" rIns="91425" bIns="45700" anchor="t" anchorCtr="0">
            <a:spAutoFit/>
          </a:bodyPr>
          <a:lstStyle/>
          <a:p>
            <a:pPr marL="0" marR="0" lvl="0" indent="0" algn="l" rtl="0">
              <a:lnSpc>
                <a:spcPts val="1200"/>
              </a:lnSpc>
              <a:spcBef>
                <a:spcPts val="0"/>
              </a:spcBef>
              <a:spcAft>
                <a:spcPts val="0"/>
              </a:spcAft>
              <a:buNone/>
            </a:pPr>
            <a:r>
              <a:rPr lang="ja-JP" sz="900" dirty="0">
                <a:solidFill>
                  <a:schemeClr val="dk1"/>
                </a:solidFill>
                <a:latin typeface="BIZ UDPゴシック" panose="020B0400000000000000" pitchFamily="50" charset="-128"/>
                <a:ea typeface="BIZ UDPゴシック" panose="020B0400000000000000" pitchFamily="50" charset="-128"/>
                <a:cs typeface="Meiryo"/>
                <a:sym typeface="Meiryo"/>
              </a:rPr>
              <a:t>〇〇〇〇事務所</a:t>
            </a:r>
            <a:endParaRPr sz="900" dirty="0">
              <a:solidFill>
                <a:schemeClr val="dk1"/>
              </a:solidFill>
              <a:latin typeface="BIZ UDPゴシック" panose="020B0400000000000000" pitchFamily="50" charset="-128"/>
              <a:ea typeface="BIZ UDPゴシック" panose="020B0400000000000000" pitchFamily="50" charset="-128"/>
              <a:cs typeface="Meiryo"/>
              <a:sym typeface="Meiryo"/>
            </a:endParaRPr>
          </a:p>
          <a:p>
            <a:pPr marL="0" marR="0" lvl="0" indent="0" algn="l" rtl="0">
              <a:lnSpc>
                <a:spcPts val="1200"/>
              </a:lnSpc>
              <a:spcBef>
                <a:spcPts val="0"/>
              </a:spcBef>
              <a:spcAft>
                <a:spcPts val="0"/>
              </a:spcAft>
              <a:buNone/>
            </a:pPr>
            <a:r>
              <a:rPr lang="ja-JP" sz="900" dirty="0">
                <a:solidFill>
                  <a:schemeClr val="dk1"/>
                </a:solidFill>
                <a:latin typeface="BIZ UDPゴシック" panose="020B0400000000000000" pitchFamily="50" charset="-128"/>
                <a:ea typeface="BIZ UDPゴシック" panose="020B0400000000000000" pitchFamily="50" charset="-128"/>
                <a:cs typeface="Meiryo"/>
                <a:sym typeface="Meiryo"/>
              </a:rPr>
              <a:t>代表〇〇〇</a:t>
            </a:r>
            <a:endParaRPr sz="900" dirty="0">
              <a:solidFill>
                <a:schemeClr val="dk1"/>
              </a:solidFill>
              <a:latin typeface="BIZ UDPゴシック" panose="020B0400000000000000" pitchFamily="50" charset="-128"/>
              <a:ea typeface="BIZ UDPゴシック" panose="020B0400000000000000" pitchFamily="50" charset="-128"/>
              <a:cs typeface="Meiryo"/>
              <a:sym typeface="Meiryo"/>
            </a:endParaRPr>
          </a:p>
        </p:txBody>
      </p:sp>
      <p:sp>
        <p:nvSpPr>
          <p:cNvPr id="152" name="Google Shape;123;p1">
            <a:extLst>
              <a:ext uri="{FF2B5EF4-FFF2-40B4-BE49-F238E27FC236}">
                <a16:creationId xmlns:a16="http://schemas.microsoft.com/office/drawing/2014/main" id="{D31F3299-13B5-42A9-8798-80607B5BD6FB}"/>
              </a:ext>
            </a:extLst>
          </p:cNvPr>
          <p:cNvSpPr txBox="1"/>
          <p:nvPr/>
        </p:nvSpPr>
        <p:spPr>
          <a:xfrm>
            <a:off x="4057982" y="3799460"/>
            <a:ext cx="2335206" cy="16927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ja-JP" sz="11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rPr>
              <a:t>東京都〇〇区〇〇〇 00-00</a:t>
            </a:r>
            <a:endParaRPr sz="1400" dirty="0">
              <a:solidFill>
                <a:schemeClr val="dk1"/>
              </a:solidFill>
              <a:latin typeface="BIZ UDPゴシック" panose="020B0400000000000000" pitchFamily="50" charset="-128"/>
              <a:ea typeface="BIZ UDPゴシック" panose="020B0400000000000000" pitchFamily="50" charset="-128"/>
              <a:cs typeface="Meiryo"/>
              <a:sym typeface="Meiryo"/>
            </a:endParaRPr>
          </a:p>
        </p:txBody>
      </p:sp>
      <p:sp>
        <p:nvSpPr>
          <p:cNvPr id="153" name="Google Shape;124;p1">
            <a:extLst>
              <a:ext uri="{FF2B5EF4-FFF2-40B4-BE49-F238E27FC236}">
                <a16:creationId xmlns:a16="http://schemas.microsoft.com/office/drawing/2014/main" id="{AA49DEBF-D8CA-4D61-8EDF-A14754C3CD00}"/>
              </a:ext>
            </a:extLst>
          </p:cNvPr>
          <p:cNvSpPr/>
          <p:nvPr/>
        </p:nvSpPr>
        <p:spPr>
          <a:xfrm>
            <a:off x="3405113" y="4105883"/>
            <a:ext cx="540000" cy="216000"/>
          </a:xfrm>
          <a:prstGeom prst="roundRect">
            <a:avLst>
              <a:gd name="adj" fmla="val 16667"/>
            </a:avLst>
          </a:prstGeom>
          <a:solidFill>
            <a:srgbClr val="F1D604"/>
          </a:solidFill>
          <a:ln w="9525" cap="flat" cmpd="sng">
            <a:noFill/>
            <a:prstDash val="solid"/>
            <a:round/>
            <a:headEnd type="none" w="sm" len="sm"/>
            <a:tailEnd type="none" w="sm" len="sm"/>
          </a:ln>
        </p:spPr>
        <p:txBody>
          <a:bodyPr spcFirstLastPara="1" wrap="square" lIns="0" tIns="0" rIns="0" bIns="18000" anchor="ctr" anchorCtr="0">
            <a:noAutofit/>
          </a:bodyPr>
          <a:lstStyle/>
          <a:p>
            <a:pPr marL="0" marR="0" lvl="0" indent="0" algn="ctr" rtl="0">
              <a:spcBef>
                <a:spcPts val="0"/>
              </a:spcBef>
              <a:spcAft>
                <a:spcPts val="0"/>
              </a:spcAft>
              <a:buNone/>
            </a:pPr>
            <a:r>
              <a:rPr lang="ja-JP" sz="900" b="1" dirty="0">
                <a:solidFill>
                  <a:schemeClr val="tx1"/>
                </a:solidFill>
                <a:latin typeface="BIZ UDPゴシック" panose="020B0400000000000000" pitchFamily="50" charset="-128"/>
                <a:ea typeface="BIZ UDPゴシック" panose="020B0400000000000000" pitchFamily="50" charset="-128"/>
                <a:cs typeface="Meiryo"/>
                <a:sym typeface="Meiryo"/>
              </a:rPr>
              <a:t>アクセス</a:t>
            </a:r>
            <a:endParaRPr sz="900" b="1" dirty="0">
              <a:solidFill>
                <a:schemeClr val="tx1"/>
              </a:solidFill>
              <a:latin typeface="BIZ UDPゴシック" panose="020B0400000000000000" pitchFamily="50" charset="-128"/>
              <a:ea typeface="BIZ UDPゴシック" panose="020B0400000000000000" pitchFamily="50" charset="-128"/>
              <a:cs typeface="Meiryo"/>
              <a:sym typeface="Meiryo"/>
            </a:endParaRPr>
          </a:p>
        </p:txBody>
      </p:sp>
      <p:sp>
        <p:nvSpPr>
          <p:cNvPr id="154" name="Google Shape;125;p1">
            <a:extLst>
              <a:ext uri="{FF2B5EF4-FFF2-40B4-BE49-F238E27FC236}">
                <a16:creationId xmlns:a16="http://schemas.microsoft.com/office/drawing/2014/main" id="{B02AF011-FADD-40C2-A16B-C18899D8BBCA}"/>
              </a:ext>
            </a:extLst>
          </p:cNvPr>
          <p:cNvSpPr txBox="1"/>
          <p:nvPr/>
        </p:nvSpPr>
        <p:spPr>
          <a:xfrm>
            <a:off x="4057982" y="4124456"/>
            <a:ext cx="2553730" cy="146643"/>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ja-JP" sz="953">
                <a:solidFill>
                  <a:srgbClr val="000000"/>
                </a:solidFill>
                <a:latin typeface="BIZ UDPゴシック" panose="020B0400000000000000" pitchFamily="50" charset="-128"/>
                <a:ea typeface="BIZ UDPゴシック" panose="020B0400000000000000" pitchFamily="50" charset="-128"/>
                <a:cs typeface="Meiryo"/>
                <a:sym typeface="Meiryo"/>
              </a:rPr>
              <a:t>〇〇〇〇線〇〇〇〇駅より徒歩</a:t>
            </a:r>
            <a:r>
              <a:rPr lang="ja-JP" sz="953" dirty="0">
                <a:solidFill>
                  <a:srgbClr val="000000"/>
                </a:solidFill>
                <a:latin typeface="BIZ UDPゴシック" panose="020B0400000000000000" pitchFamily="50" charset="-128"/>
                <a:ea typeface="BIZ UDPゴシック" panose="020B0400000000000000" pitchFamily="50" charset="-128"/>
                <a:cs typeface="Meiryo"/>
                <a:sym typeface="Meiryo"/>
              </a:rPr>
              <a:t>〇分</a:t>
            </a:r>
            <a:endParaRPr sz="953" dirty="0">
              <a:solidFill>
                <a:srgbClr val="000000"/>
              </a:solidFill>
              <a:latin typeface="BIZ UDPゴシック" panose="020B0400000000000000" pitchFamily="50" charset="-128"/>
              <a:ea typeface="BIZ UDPゴシック" panose="020B0400000000000000" pitchFamily="50" charset="-128"/>
              <a:cs typeface="Meiryo"/>
              <a:sym typeface="Meiryo"/>
            </a:endParaRPr>
          </a:p>
        </p:txBody>
      </p:sp>
      <p:sp>
        <p:nvSpPr>
          <p:cNvPr id="155" name="Google Shape;126;p1">
            <a:extLst>
              <a:ext uri="{FF2B5EF4-FFF2-40B4-BE49-F238E27FC236}">
                <a16:creationId xmlns:a16="http://schemas.microsoft.com/office/drawing/2014/main" id="{C983D4D1-9E26-4462-98EA-500280AF3515}"/>
              </a:ext>
            </a:extLst>
          </p:cNvPr>
          <p:cNvSpPr txBox="1"/>
          <p:nvPr/>
        </p:nvSpPr>
        <p:spPr>
          <a:xfrm>
            <a:off x="4057982" y="4428287"/>
            <a:ext cx="966237" cy="1846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ja-JP" sz="12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rPr>
              <a:t>00名様</a:t>
            </a:r>
            <a:endParaRPr sz="1600" dirty="0">
              <a:solidFill>
                <a:schemeClr val="dk1"/>
              </a:solidFill>
              <a:latin typeface="BIZ UDPゴシック" panose="020B0400000000000000" pitchFamily="50" charset="-128"/>
              <a:ea typeface="BIZ UDPゴシック" panose="020B0400000000000000" pitchFamily="50" charset="-128"/>
              <a:cs typeface="Meiryo"/>
              <a:sym typeface="Meiryo"/>
            </a:endParaRPr>
          </a:p>
        </p:txBody>
      </p:sp>
      <p:sp>
        <p:nvSpPr>
          <p:cNvPr id="156" name="テキスト ボックス 155">
            <a:extLst>
              <a:ext uri="{FF2B5EF4-FFF2-40B4-BE49-F238E27FC236}">
                <a16:creationId xmlns:a16="http://schemas.microsoft.com/office/drawing/2014/main" id="{6C1BAD57-4074-45D9-B7A6-7C5669E52A4D}"/>
              </a:ext>
            </a:extLst>
          </p:cNvPr>
          <p:cNvSpPr txBox="1"/>
          <p:nvPr/>
        </p:nvSpPr>
        <p:spPr>
          <a:xfrm>
            <a:off x="234023" y="4689134"/>
            <a:ext cx="1826141" cy="215444"/>
          </a:xfrm>
          <a:prstGeom prst="rect">
            <a:avLst/>
          </a:prstGeom>
          <a:noFill/>
        </p:spPr>
        <p:txBody>
          <a:bodyPr wrap="none" rtlCol="0">
            <a:spAutoFit/>
          </a:bodyPr>
          <a:lstStyle/>
          <a:p>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内容は変更になる場合があります</a:t>
            </a:r>
          </a:p>
        </p:txBody>
      </p:sp>
      <p:sp>
        <p:nvSpPr>
          <p:cNvPr id="158" name="Google Shape;93;p1">
            <a:extLst>
              <a:ext uri="{FF2B5EF4-FFF2-40B4-BE49-F238E27FC236}">
                <a16:creationId xmlns:a16="http://schemas.microsoft.com/office/drawing/2014/main" id="{0E81F7A9-3EAC-48B7-89F0-FD68046A4E17}"/>
              </a:ext>
            </a:extLst>
          </p:cNvPr>
          <p:cNvSpPr txBox="1"/>
          <p:nvPr/>
        </p:nvSpPr>
        <p:spPr>
          <a:xfrm>
            <a:off x="469651" y="3270208"/>
            <a:ext cx="3076746" cy="1502935"/>
          </a:xfrm>
          <a:prstGeom prst="rect">
            <a:avLst/>
          </a:prstGeom>
          <a:noFill/>
          <a:ln>
            <a:noFill/>
          </a:ln>
        </p:spPr>
        <p:txBody>
          <a:bodyPr spcFirstLastPara="1" wrap="square" lIns="91425" tIns="45700" rIns="91425" bIns="45700" anchor="t" anchorCtr="0">
            <a:spAutoFit/>
          </a:bodyPr>
          <a:lstStyle/>
          <a:p>
            <a:pPr lvl="0">
              <a:lnSpc>
                <a:spcPts val="2200"/>
              </a:lnSpc>
            </a:pPr>
            <a:r>
              <a:rPr lang="ja-JP" altLang="en-US" sz="1300" b="1" dirty="0">
                <a:solidFill>
                  <a:schemeClr val="tx1"/>
                </a:solidFill>
                <a:latin typeface="BIZ UDPゴシック" panose="020B0400000000000000" pitchFamily="50" charset="-128"/>
                <a:ea typeface="BIZ UDPゴシック" panose="020B0400000000000000" pitchFamily="50" charset="-128"/>
                <a:cs typeface="Meiryo"/>
                <a:sym typeface="Meiryo"/>
              </a:rPr>
              <a:t>相続と生前対策の基礎知識</a:t>
            </a:r>
            <a:endParaRPr lang="en-US" altLang="ja-JP" sz="1300" b="1" dirty="0">
              <a:solidFill>
                <a:schemeClr val="tx1"/>
              </a:solidFill>
              <a:latin typeface="BIZ UDPゴシック" panose="020B0400000000000000" pitchFamily="50" charset="-128"/>
              <a:ea typeface="BIZ UDPゴシック" panose="020B0400000000000000" pitchFamily="50" charset="-128"/>
              <a:cs typeface="Meiryo"/>
              <a:sym typeface="Meiryo"/>
            </a:endParaRPr>
          </a:p>
          <a:p>
            <a:pPr lvl="0">
              <a:lnSpc>
                <a:spcPts val="2200"/>
              </a:lnSpc>
            </a:pPr>
            <a:r>
              <a:rPr lang="ja-JP" altLang="en-US" sz="1300" b="1" dirty="0">
                <a:solidFill>
                  <a:schemeClr val="tx1"/>
                </a:solidFill>
                <a:latin typeface="BIZ UDPゴシック" panose="020B0400000000000000" pitchFamily="50" charset="-128"/>
                <a:ea typeface="BIZ UDPゴシック" panose="020B0400000000000000" pitchFamily="50" charset="-128"/>
                <a:cs typeface="Meiryo"/>
                <a:sym typeface="Meiryo"/>
              </a:rPr>
              <a:t>法改正がどう相続に影響するか</a:t>
            </a:r>
            <a:endParaRPr sz="1300" b="1" dirty="0">
              <a:solidFill>
                <a:schemeClr val="tx1"/>
              </a:solidFill>
              <a:latin typeface="BIZ UDPゴシック" panose="020B0400000000000000" pitchFamily="50" charset="-128"/>
              <a:ea typeface="BIZ UDPゴシック" panose="020B0400000000000000" pitchFamily="50" charset="-128"/>
              <a:cs typeface="Meiryo"/>
              <a:sym typeface="Meiryo"/>
            </a:endParaRPr>
          </a:p>
          <a:p>
            <a:pPr lvl="0">
              <a:lnSpc>
                <a:spcPts val="2200"/>
              </a:lnSpc>
            </a:pPr>
            <a:r>
              <a:rPr lang="ja-JP" altLang="en-US" sz="1300" b="1" dirty="0">
                <a:solidFill>
                  <a:schemeClr val="tx1"/>
                </a:solidFill>
                <a:latin typeface="BIZ UDPゴシック" panose="020B0400000000000000" pitchFamily="50" charset="-128"/>
                <a:ea typeface="BIZ UDPゴシック" panose="020B0400000000000000" pitchFamily="50" charset="-128"/>
                <a:cs typeface="Meiryo"/>
                <a:sym typeface="Meiryo"/>
              </a:rPr>
              <a:t>相続とお金について考える</a:t>
            </a:r>
            <a:endParaRPr lang="en-US" altLang="ja-JP" sz="1300" b="1" dirty="0">
              <a:solidFill>
                <a:schemeClr val="tx1"/>
              </a:solidFill>
              <a:latin typeface="BIZ UDPゴシック" panose="020B0400000000000000" pitchFamily="50" charset="-128"/>
              <a:ea typeface="BIZ UDPゴシック" panose="020B0400000000000000" pitchFamily="50" charset="-128"/>
              <a:cs typeface="Meiryo"/>
              <a:sym typeface="Meiryo"/>
            </a:endParaRPr>
          </a:p>
          <a:p>
            <a:pPr lvl="0">
              <a:lnSpc>
                <a:spcPts val="2200"/>
              </a:lnSpc>
            </a:pPr>
            <a:r>
              <a:rPr lang="ja-JP" altLang="en-US" sz="1300" b="1" dirty="0">
                <a:solidFill>
                  <a:schemeClr val="tx1"/>
                </a:solidFill>
                <a:latin typeface="BIZ UDPゴシック" panose="020B0400000000000000" pitchFamily="50" charset="-128"/>
                <a:ea typeface="BIZ UDPゴシック" panose="020B0400000000000000" pitchFamily="50" charset="-128"/>
                <a:cs typeface="Meiryo"/>
                <a:sym typeface="Meiryo"/>
              </a:rPr>
              <a:t>相続と家族について考える</a:t>
            </a:r>
          </a:p>
          <a:p>
            <a:pPr lvl="0">
              <a:lnSpc>
                <a:spcPts val="2200"/>
              </a:lnSpc>
            </a:pPr>
            <a:r>
              <a:rPr lang="ja-JP" altLang="en-US" sz="1300" b="1" dirty="0">
                <a:solidFill>
                  <a:schemeClr val="tx1"/>
                </a:solidFill>
                <a:latin typeface="BIZ UDPゴシック" panose="020B0400000000000000" pitchFamily="50" charset="-128"/>
                <a:ea typeface="BIZ UDPゴシック" panose="020B0400000000000000" pitchFamily="50" charset="-128"/>
                <a:cs typeface="Meiryo"/>
                <a:sym typeface="Meiryo"/>
              </a:rPr>
              <a:t>最近増えているおひとりさまの相続</a:t>
            </a:r>
            <a:endParaRPr lang="en-US" altLang="ja-JP" sz="1300" b="1" dirty="0">
              <a:solidFill>
                <a:schemeClr val="tx1"/>
              </a:solidFill>
              <a:latin typeface="BIZ UDPゴシック" panose="020B0400000000000000" pitchFamily="50" charset="-128"/>
              <a:ea typeface="BIZ UDPゴシック" panose="020B0400000000000000" pitchFamily="50" charset="-128"/>
              <a:cs typeface="Meiryo"/>
              <a:sym typeface="Meiryo"/>
            </a:endParaRPr>
          </a:p>
        </p:txBody>
      </p:sp>
      <p:sp>
        <p:nvSpPr>
          <p:cNvPr id="71" name="楕円 70">
            <a:extLst>
              <a:ext uri="{FF2B5EF4-FFF2-40B4-BE49-F238E27FC236}">
                <a16:creationId xmlns:a16="http://schemas.microsoft.com/office/drawing/2014/main" id="{6CE3EA54-E554-4B30-B367-FB21DE91A202}"/>
              </a:ext>
            </a:extLst>
          </p:cNvPr>
          <p:cNvSpPr/>
          <p:nvPr/>
        </p:nvSpPr>
        <p:spPr>
          <a:xfrm>
            <a:off x="306551" y="3379764"/>
            <a:ext cx="187663" cy="187663"/>
          </a:xfrm>
          <a:prstGeom prst="ellipse">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en-US" altLang="ja-JP" sz="1100" b="1" dirty="0">
                <a:solidFill>
                  <a:schemeClr val="bg1"/>
                </a:solidFill>
                <a:latin typeface="Century Gothic" panose="020B0502020202020204" pitchFamily="34" charset="0"/>
                <a:ea typeface="メイリオ" panose="020B0604030504040204" pitchFamily="50" charset="-128"/>
              </a:rPr>
              <a:t>1</a:t>
            </a:r>
            <a:endParaRPr kumimoji="1" lang="ja-JP" altLang="en-US" sz="1100" b="1" dirty="0">
              <a:solidFill>
                <a:schemeClr val="bg1"/>
              </a:solidFill>
              <a:latin typeface="Century Gothic" panose="020B0502020202020204" pitchFamily="34" charset="0"/>
              <a:ea typeface="メイリオ" panose="020B0604030504040204" pitchFamily="50" charset="-128"/>
            </a:endParaRPr>
          </a:p>
        </p:txBody>
      </p:sp>
      <p:sp>
        <p:nvSpPr>
          <p:cNvPr id="159" name="楕円 158">
            <a:extLst>
              <a:ext uri="{FF2B5EF4-FFF2-40B4-BE49-F238E27FC236}">
                <a16:creationId xmlns:a16="http://schemas.microsoft.com/office/drawing/2014/main" id="{69B0CA48-B4F9-46BC-B35C-5448B0DA3196}"/>
              </a:ext>
            </a:extLst>
          </p:cNvPr>
          <p:cNvSpPr/>
          <p:nvPr/>
        </p:nvSpPr>
        <p:spPr>
          <a:xfrm>
            <a:off x="306551" y="3658986"/>
            <a:ext cx="187663" cy="187663"/>
          </a:xfrm>
          <a:prstGeom prst="ellipse">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en-US" altLang="ja-JP" sz="1100" b="1" dirty="0">
                <a:solidFill>
                  <a:schemeClr val="bg1"/>
                </a:solidFill>
                <a:latin typeface="Century Gothic" panose="020B0502020202020204" pitchFamily="34" charset="0"/>
                <a:ea typeface="メイリオ" panose="020B0604030504040204" pitchFamily="50" charset="-128"/>
              </a:rPr>
              <a:t>2</a:t>
            </a:r>
            <a:endParaRPr kumimoji="1" lang="ja-JP" altLang="en-US" sz="1100" b="1" dirty="0">
              <a:solidFill>
                <a:schemeClr val="bg1"/>
              </a:solidFill>
              <a:latin typeface="Century Gothic" panose="020B0502020202020204" pitchFamily="34" charset="0"/>
              <a:ea typeface="メイリオ" panose="020B0604030504040204" pitchFamily="50" charset="-128"/>
            </a:endParaRPr>
          </a:p>
        </p:txBody>
      </p:sp>
      <p:sp>
        <p:nvSpPr>
          <p:cNvPr id="160" name="楕円 159">
            <a:extLst>
              <a:ext uri="{FF2B5EF4-FFF2-40B4-BE49-F238E27FC236}">
                <a16:creationId xmlns:a16="http://schemas.microsoft.com/office/drawing/2014/main" id="{7EEB560B-4F01-42E3-A088-7FE179B817E8}"/>
              </a:ext>
            </a:extLst>
          </p:cNvPr>
          <p:cNvSpPr/>
          <p:nvPr/>
        </p:nvSpPr>
        <p:spPr>
          <a:xfrm>
            <a:off x="306551" y="3938208"/>
            <a:ext cx="187663" cy="187663"/>
          </a:xfrm>
          <a:prstGeom prst="ellipse">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en-US" altLang="ja-JP" sz="1100" b="1" dirty="0">
                <a:solidFill>
                  <a:schemeClr val="bg1"/>
                </a:solidFill>
                <a:latin typeface="Century Gothic" panose="020B0502020202020204" pitchFamily="34" charset="0"/>
                <a:ea typeface="メイリオ" panose="020B0604030504040204" pitchFamily="50" charset="-128"/>
              </a:rPr>
              <a:t>3</a:t>
            </a:r>
            <a:endParaRPr kumimoji="1" lang="ja-JP" altLang="en-US" sz="1100" b="1" dirty="0">
              <a:solidFill>
                <a:schemeClr val="bg1"/>
              </a:solidFill>
              <a:latin typeface="Century Gothic" panose="020B0502020202020204" pitchFamily="34" charset="0"/>
              <a:ea typeface="メイリオ" panose="020B0604030504040204" pitchFamily="50" charset="-128"/>
            </a:endParaRPr>
          </a:p>
        </p:txBody>
      </p:sp>
      <p:sp>
        <p:nvSpPr>
          <p:cNvPr id="161" name="楕円 160">
            <a:extLst>
              <a:ext uri="{FF2B5EF4-FFF2-40B4-BE49-F238E27FC236}">
                <a16:creationId xmlns:a16="http://schemas.microsoft.com/office/drawing/2014/main" id="{08DC2ABE-7036-4895-BE50-B70E0953A0E3}"/>
              </a:ext>
            </a:extLst>
          </p:cNvPr>
          <p:cNvSpPr/>
          <p:nvPr/>
        </p:nvSpPr>
        <p:spPr>
          <a:xfrm>
            <a:off x="306551" y="4217430"/>
            <a:ext cx="187663" cy="187663"/>
          </a:xfrm>
          <a:prstGeom prst="ellipse">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en-US" altLang="ja-JP" sz="1100" b="1" dirty="0">
                <a:solidFill>
                  <a:schemeClr val="bg1"/>
                </a:solidFill>
                <a:latin typeface="Century Gothic" panose="020B0502020202020204" pitchFamily="34" charset="0"/>
                <a:ea typeface="メイリオ" panose="020B0604030504040204" pitchFamily="50" charset="-128"/>
              </a:rPr>
              <a:t>4</a:t>
            </a:r>
            <a:endParaRPr kumimoji="1" lang="ja-JP" altLang="en-US" sz="1100" b="1" dirty="0">
              <a:solidFill>
                <a:schemeClr val="bg1"/>
              </a:solidFill>
              <a:latin typeface="Century Gothic" panose="020B0502020202020204" pitchFamily="34" charset="0"/>
              <a:ea typeface="メイリオ" panose="020B0604030504040204" pitchFamily="50" charset="-128"/>
            </a:endParaRPr>
          </a:p>
        </p:txBody>
      </p:sp>
      <p:sp>
        <p:nvSpPr>
          <p:cNvPr id="162" name="楕円 161">
            <a:extLst>
              <a:ext uri="{FF2B5EF4-FFF2-40B4-BE49-F238E27FC236}">
                <a16:creationId xmlns:a16="http://schemas.microsoft.com/office/drawing/2014/main" id="{7B821D9E-9DAC-4D16-8C3E-88777C178EFA}"/>
              </a:ext>
            </a:extLst>
          </p:cNvPr>
          <p:cNvSpPr/>
          <p:nvPr/>
        </p:nvSpPr>
        <p:spPr>
          <a:xfrm>
            <a:off x="306551" y="4496652"/>
            <a:ext cx="187663" cy="187663"/>
          </a:xfrm>
          <a:prstGeom prst="ellipse">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en-US" altLang="ja-JP" sz="1100" b="1" dirty="0">
                <a:solidFill>
                  <a:schemeClr val="bg1"/>
                </a:solidFill>
                <a:latin typeface="Century Gothic" panose="020B0502020202020204" pitchFamily="34" charset="0"/>
                <a:ea typeface="メイリオ" panose="020B0604030504040204" pitchFamily="50" charset="-128"/>
              </a:rPr>
              <a:t>5</a:t>
            </a:r>
            <a:endParaRPr kumimoji="1" lang="ja-JP" altLang="en-US" sz="1100" b="1" dirty="0">
              <a:solidFill>
                <a:schemeClr val="bg1"/>
              </a:solidFill>
              <a:latin typeface="Century Gothic" panose="020B0502020202020204" pitchFamily="34" charset="0"/>
              <a:ea typeface="メイリオ" panose="020B0604030504040204" pitchFamily="50" charset="-128"/>
            </a:endParaRPr>
          </a:p>
        </p:txBody>
      </p:sp>
      <p:pic>
        <p:nvPicPr>
          <p:cNvPr id="163" name="Google Shape;128;p1" descr="ユーザー 単色塗りつぶし">
            <a:extLst>
              <a:ext uri="{FF2B5EF4-FFF2-40B4-BE49-F238E27FC236}">
                <a16:creationId xmlns:a16="http://schemas.microsoft.com/office/drawing/2014/main" id="{B3727EEC-10FC-4B7E-83E3-078EB0F26A3C}"/>
              </a:ext>
            </a:extLst>
          </p:cNvPr>
          <p:cNvPicPr preferRelativeResize="0"/>
          <p:nvPr/>
        </p:nvPicPr>
        <p:blipFill rotWithShape="1">
          <a:blip r:embed="rId3">
            <a:alphaModFix/>
          </a:blip>
          <a:srcRect l="13040" t="5865" r="16992" b="14798"/>
          <a:stretch/>
        </p:blipFill>
        <p:spPr>
          <a:xfrm>
            <a:off x="500789" y="5061089"/>
            <a:ext cx="997379" cy="1130927"/>
          </a:xfrm>
          <a:prstGeom prst="rect">
            <a:avLst/>
          </a:prstGeom>
          <a:noFill/>
          <a:ln>
            <a:noFill/>
          </a:ln>
        </p:spPr>
      </p:pic>
      <p:graphicFrame>
        <p:nvGraphicFramePr>
          <p:cNvPr id="164" name="Google Shape;111;p1">
            <a:extLst>
              <a:ext uri="{FF2B5EF4-FFF2-40B4-BE49-F238E27FC236}">
                <a16:creationId xmlns:a16="http://schemas.microsoft.com/office/drawing/2014/main" id="{E2B8B202-C2BE-4B77-92B5-0FB18E274881}"/>
              </a:ext>
            </a:extLst>
          </p:cNvPr>
          <p:cNvGraphicFramePr/>
          <p:nvPr/>
        </p:nvGraphicFramePr>
        <p:xfrm>
          <a:off x="282586" y="6566984"/>
          <a:ext cx="6300000" cy="754325"/>
        </p:xfrm>
        <a:graphic>
          <a:graphicData uri="http://schemas.openxmlformats.org/drawingml/2006/table">
            <a:tbl>
              <a:tblPr firstRow="1" bandRow="1">
                <a:noFill/>
                <a:tableStyleId>{54BC8C2D-C353-42D8-93F9-D082AF5833D7}</a:tableStyleId>
              </a:tblPr>
              <a:tblGrid>
                <a:gridCol w="4112250">
                  <a:extLst>
                    <a:ext uri="{9D8B030D-6E8A-4147-A177-3AD203B41FA5}">
                      <a16:colId xmlns:a16="http://schemas.microsoft.com/office/drawing/2014/main" val="20000"/>
                    </a:ext>
                  </a:extLst>
                </a:gridCol>
                <a:gridCol w="2187750">
                  <a:extLst>
                    <a:ext uri="{9D8B030D-6E8A-4147-A177-3AD203B41FA5}">
                      <a16:colId xmlns:a16="http://schemas.microsoft.com/office/drawing/2014/main" val="20001"/>
                    </a:ext>
                  </a:extLst>
                </a:gridCol>
              </a:tblGrid>
              <a:tr h="324525">
                <a:tc>
                  <a:txBody>
                    <a:bodyPr/>
                    <a:lstStyle/>
                    <a:p>
                      <a:pPr marL="0" marR="0" lvl="0" indent="0" algn="l" rtl="0">
                        <a:spcBef>
                          <a:spcPts val="0"/>
                        </a:spcBef>
                        <a:spcAft>
                          <a:spcPts val="0"/>
                        </a:spcAft>
                        <a:buNone/>
                      </a:pPr>
                      <a:r>
                        <a:rPr lang="ja-JP" sz="1600" b="0" u="none" strike="noStrike" cap="none" spc="300" dirty="0">
                          <a:latin typeface="Meiryo"/>
                          <a:ea typeface="Meiryo"/>
                          <a:cs typeface="Meiryo"/>
                          <a:sym typeface="Meiryo"/>
                        </a:rPr>
                        <a:t>  </a:t>
                      </a:r>
                      <a:r>
                        <a:rPr lang="ja-JP" sz="1600" b="1" u="none" strike="noStrike" cap="none" spc="300" dirty="0">
                          <a:latin typeface="BIZ UDPゴシック" panose="020B0400000000000000" pitchFamily="50" charset="-128"/>
                          <a:ea typeface="BIZ UDPゴシック" panose="020B0400000000000000" pitchFamily="50" charset="-128"/>
                          <a:cs typeface="Meiryo"/>
                          <a:sym typeface="Meiryo"/>
                        </a:rPr>
                        <a:t>申込書</a:t>
                      </a:r>
                      <a:r>
                        <a:rPr lang="ja-JP" sz="1600" b="0" u="none" strike="noStrike" cap="none" spc="300" dirty="0">
                          <a:latin typeface="Meiryo"/>
                          <a:ea typeface="Meiryo"/>
                          <a:cs typeface="Meiryo"/>
                          <a:sym typeface="Meiryo"/>
                        </a:rPr>
                        <a:t>　</a:t>
                      </a:r>
                      <a:r>
                        <a:rPr lang="ja-JP" sz="1600" b="1" u="none" strike="noStrike" cap="none" dirty="0">
                          <a:latin typeface="Century Gothic" panose="020B0502020202020204" pitchFamily="34" charset="0"/>
                          <a:ea typeface="Meiryo"/>
                          <a:cs typeface="Meiryo"/>
                          <a:sym typeface="Meiryo"/>
                        </a:rPr>
                        <a:t>FAX.00-</a:t>
                      </a:r>
                      <a:r>
                        <a:rPr lang="en-US" altLang="ja-JP" sz="1600" b="1" u="none" strike="noStrike" cap="none" dirty="0">
                          <a:latin typeface="Century Gothic" panose="020B0502020202020204" pitchFamily="34" charset="0"/>
                          <a:ea typeface="Meiryo"/>
                          <a:cs typeface="Meiryo"/>
                          <a:sym typeface="Meiryo"/>
                        </a:rPr>
                        <a:t>3333</a:t>
                      </a:r>
                      <a:r>
                        <a:rPr lang="ja-JP" sz="1600" b="1" u="none" strike="noStrike" cap="none" dirty="0">
                          <a:latin typeface="Century Gothic" panose="020B0502020202020204" pitchFamily="34" charset="0"/>
                          <a:ea typeface="Meiryo"/>
                          <a:cs typeface="Meiryo"/>
                          <a:sym typeface="Meiryo"/>
                        </a:rPr>
                        <a:t>-0000</a:t>
                      </a:r>
                      <a:endParaRPr sz="1600" b="1" dirty="0">
                        <a:latin typeface="Century Gothic" panose="020B0502020202020204" pitchFamily="34" charset="0"/>
                        <a:ea typeface="Meiryo"/>
                        <a:cs typeface="Meiryo"/>
                        <a:sym typeface="Meiryo"/>
                      </a:endParaRPr>
                    </a:p>
                  </a:txBody>
                  <a:tcPr marL="0" marR="0" marT="7200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dk1"/>
                    </a:solidFill>
                  </a:tcPr>
                </a:tc>
                <a:tc>
                  <a:txBody>
                    <a:bodyPr/>
                    <a:lstStyle/>
                    <a:p>
                      <a:pPr marL="0" marR="0" lvl="0" indent="0" algn="ctr" rtl="0">
                        <a:spcBef>
                          <a:spcPts val="0"/>
                        </a:spcBef>
                        <a:spcAft>
                          <a:spcPts val="0"/>
                        </a:spcAft>
                        <a:buNone/>
                      </a:pPr>
                      <a:r>
                        <a:rPr lang="ja-JP" sz="800" b="0" dirty="0">
                          <a:solidFill>
                            <a:schemeClr val="tx1"/>
                          </a:solidFill>
                          <a:latin typeface="BIZ UDPゴシック" panose="020B0400000000000000" pitchFamily="50" charset="-128"/>
                          <a:ea typeface="BIZ UDPゴシック" panose="020B0400000000000000" pitchFamily="50" charset="-128"/>
                          <a:cs typeface="Meiryo"/>
                          <a:sym typeface="Meiryo"/>
                        </a:rPr>
                        <a:t>申込日：　　　　年　　　　月　　　　日</a:t>
                      </a:r>
                      <a:endParaRPr sz="800" b="0" dirty="0">
                        <a:solidFill>
                          <a:schemeClr val="tx1"/>
                        </a:solidFill>
                        <a:latin typeface="BIZ UDPゴシック" panose="020B0400000000000000" pitchFamily="50" charset="-128"/>
                        <a:ea typeface="BIZ UDPゴシック" panose="020B0400000000000000" pitchFamily="50" charset="-128"/>
                        <a:cs typeface="Meiryo"/>
                        <a:sym typeface="Meiryo"/>
                      </a:endParaRPr>
                    </a:p>
                  </a:txBody>
                  <a:tcPr marL="0" marR="0" marT="36000" marB="3600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214900">
                <a:tc gridSpan="2">
                  <a:txBody>
                    <a:bodyPr/>
                    <a:lstStyle/>
                    <a:p>
                      <a:pPr marL="0" marR="0" lvl="0" indent="0" algn="l" rtl="0">
                        <a:lnSpc>
                          <a:spcPts val="900"/>
                        </a:lnSpc>
                        <a:spcBef>
                          <a:spcPts val="0"/>
                        </a:spcBef>
                        <a:spcAft>
                          <a:spcPts val="0"/>
                        </a:spcAft>
                        <a:buNone/>
                      </a:pPr>
                      <a:r>
                        <a:rPr lang="ja-JP" sz="900" dirty="0">
                          <a:latin typeface="BIZ UDPゴシック" panose="020B0400000000000000" pitchFamily="50" charset="-128"/>
                          <a:ea typeface="BIZ UDPゴシック" panose="020B0400000000000000" pitchFamily="50" charset="-128"/>
                          <a:cs typeface="Meiryo"/>
                          <a:sym typeface="Meiryo"/>
                        </a:rPr>
                        <a:t>  □ セミナーに参加する　　　　　　　　　　　　　　　</a:t>
                      </a:r>
                      <a:r>
                        <a:rPr lang="ja-JP" altLang="en-US" sz="900" dirty="0">
                          <a:latin typeface="BIZ UDPゴシック" panose="020B0400000000000000" pitchFamily="50" charset="-128"/>
                          <a:ea typeface="BIZ UDPゴシック" panose="020B0400000000000000" pitchFamily="50" charset="-128"/>
                          <a:cs typeface="Meiryo"/>
                          <a:sym typeface="Meiryo"/>
                        </a:rPr>
                        <a:t>　　　　　　　　   </a:t>
                      </a:r>
                      <a:r>
                        <a:rPr lang="ja-JP" sz="900" dirty="0">
                          <a:latin typeface="BIZ UDPゴシック" panose="020B0400000000000000" pitchFamily="50" charset="-128"/>
                          <a:ea typeface="BIZ UDPゴシック" panose="020B0400000000000000" pitchFamily="50" charset="-128"/>
                          <a:cs typeface="Meiryo"/>
                          <a:sym typeface="Meiryo"/>
                        </a:rPr>
                        <a:t>□ セミナーには参加できないが個別の無料相談を申し込む</a:t>
                      </a:r>
                      <a:endParaRPr sz="800" dirty="0">
                        <a:latin typeface="BIZ UDPゴシック" panose="020B0400000000000000" pitchFamily="50" charset="-128"/>
                        <a:ea typeface="BIZ UDPゴシック" panose="020B0400000000000000" pitchFamily="50" charset="-128"/>
                        <a:cs typeface="Meiryo"/>
                        <a:sym typeface="Meiryo"/>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tc hMerge="1">
                  <a:txBody>
                    <a:bodyPr/>
                    <a:lstStyle/>
                    <a:p>
                      <a:endParaRPr lang="ja-JP"/>
                    </a:p>
                  </a:txBody>
                  <a:tcPr/>
                </a:tc>
                <a:extLst>
                  <a:ext uri="{0D108BD9-81ED-4DB2-BD59-A6C34878D82A}">
                    <a16:rowId xmlns:a16="http://schemas.microsoft.com/office/drawing/2014/main" val="10001"/>
                  </a:ext>
                </a:extLst>
              </a:tr>
              <a:tr h="214900">
                <a:tc gridSpan="2">
                  <a:txBody>
                    <a:bodyPr/>
                    <a:lstStyle/>
                    <a:p>
                      <a:pPr marL="0" marR="0" lvl="0" indent="0" algn="l" rtl="0">
                        <a:lnSpc>
                          <a:spcPts val="900"/>
                        </a:lnSpc>
                        <a:spcBef>
                          <a:spcPts val="0"/>
                        </a:spcBef>
                        <a:spcAft>
                          <a:spcPts val="0"/>
                        </a:spcAft>
                        <a:buNone/>
                      </a:pPr>
                      <a:r>
                        <a:rPr lang="ja-JP" sz="900" dirty="0">
                          <a:latin typeface="BIZ UDPゴシック" panose="020B0400000000000000" pitchFamily="50" charset="-128"/>
                          <a:ea typeface="BIZ UDPゴシック" panose="020B0400000000000000" pitchFamily="50" charset="-128"/>
                          <a:cs typeface="Meiryo"/>
                          <a:sym typeface="Meiryo"/>
                        </a:rPr>
                        <a:t>  </a:t>
                      </a:r>
                      <a:r>
                        <a:rPr lang="ja-JP" sz="9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rPr>
                        <a:t>□ セミナーには参加できないが詳細を希望する</a:t>
                      </a:r>
                      <a:endParaRPr sz="9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endParaRPr>
                    </a:p>
                  </a:txBody>
                  <a:tcPr marL="0" marR="0" marT="360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tc hMerge="1">
                  <a:txBody>
                    <a:bodyPr/>
                    <a:lstStyle/>
                    <a:p>
                      <a:endParaRPr lang="ja-JP"/>
                    </a:p>
                  </a:txBody>
                  <a:tcPr/>
                </a:tc>
                <a:extLst>
                  <a:ext uri="{0D108BD9-81ED-4DB2-BD59-A6C34878D82A}">
                    <a16:rowId xmlns:a16="http://schemas.microsoft.com/office/drawing/2014/main" val="10002"/>
                  </a:ext>
                </a:extLst>
              </a:tr>
            </a:tbl>
          </a:graphicData>
        </a:graphic>
      </p:graphicFrame>
      <p:sp>
        <p:nvSpPr>
          <p:cNvPr id="165" name="Google Shape;112;p1">
            <a:extLst>
              <a:ext uri="{FF2B5EF4-FFF2-40B4-BE49-F238E27FC236}">
                <a16:creationId xmlns:a16="http://schemas.microsoft.com/office/drawing/2014/main" id="{B1968B2D-42FC-487D-AC97-26A42EA391B5}"/>
              </a:ext>
            </a:extLst>
          </p:cNvPr>
          <p:cNvSpPr/>
          <p:nvPr/>
        </p:nvSpPr>
        <p:spPr>
          <a:xfrm>
            <a:off x="282514" y="6321866"/>
            <a:ext cx="1934081" cy="183746"/>
          </a:xfrm>
          <a:prstGeom prst="homePlate">
            <a:avLst>
              <a:gd name="adj" fmla="val 50000"/>
            </a:avLst>
          </a:prstGeom>
          <a:solidFill>
            <a:srgbClr val="CC0000"/>
          </a:solidFill>
          <a:ln>
            <a:noFill/>
          </a:ln>
        </p:spPr>
        <p:txBody>
          <a:bodyPr spcFirstLastPara="1" wrap="square" lIns="0" tIns="0" rIns="0" bIns="18000" anchor="ctr" anchorCtr="0">
            <a:noAutofit/>
          </a:bodyPr>
          <a:lstStyle/>
          <a:p>
            <a:pPr marL="0" marR="0" lvl="0" indent="0" algn="ctr" rtl="0">
              <a:spcBef>
                <a:spcPts val="0"/>
              </a:spcBef>
              <a:spcAft>
                <a:spcPts val="0"/>
              </a:spcAft>
              <a:buNone/>
            </a:pPr>
            <a:r>
              <a:rPr lang="ja-JP" sz="1000" b="1" dirty="0">
                <a:solidFill>
                  <a:schemeClr val="lt1"/>
                </a:solidFill>
                <a:latin typeface="BIZ UDPゴシック" panose="020B0400000000000000" pitchFamily="50" charset="-128"/>
                <a:ea typeface="BIZ UDPゴシック" panose="020B0400000000000000" pitchFamily="50" charset="-128"/>
                <a:cs typeface="Meiryo"/>
                <a:sym typeface="Meiryo"/>
              </a:rPr>
              <a:t>お申し込み・お問い合わせ</a:t>
            </a:r>
            <a:endParaRPr dirty="0">
              <a:latin typeface="BIZ UDPゴシック" panose="020B0400000000000000" pitchFamily="50" charset="-128"/>
              <a:ea typeface="BIZ UDPゴシック" panose="020B0400000000000000" pitchFamily="50" charset="-128"/>
            </a:endParaRPr>
          </a:p>
        </p:txBody>
      </p:sp>
      <p:sp>
        <p:nvSpPr>
          <p:cNvPr id="166" name="Google Shape;113;p1">
            <a:extLst>
              <a:ext uri="{FF2B5EF4-FFF2-40B4-BE49-F238E27FC236}">
                <a16:creationId xmlns:a16="http://schemas.microsoft.com/office/drawing/2014/main" id="{BD7A6323-E49D-4D00-ACC9-6426A0D2601E}"/>
              </a:ext>
            </a:extLst>
          </p:cNvPr>
          <p:cNvSpPr txBox="1"/>
          <p:nvPr/>
        </p:nvSpPr>
        <p:spPr>
          <a:xfrm>
            <a:off x="2349716" y="6235070"/>
            <a:ext cx="2337178" cy="369332"/>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ja-JP" sz="1600" b="0" dirty="0">
                <a:solidFill>
                  <a:schemeClr val="dk1"/>
                </a:solidFill>
                <a:latin typeface="Meiryo"/>
                <a:ea typeface="Meiryo"/>
                <a:cs typeface="Meiryo"/>
                <a:sym typeface="Meiryo"/>
              </a:rPr>
              <a:t>☎ </a:t>
            </a:r>
            <a:r>
              <a:rPr lang="ja-JP" sz="2000" b="1" dirty="0">
                <a:solidFill>
                  <a:schemeClr val="dk1"/>
                </a:solidFill>
                <a:latin typeface="Century Gothic" panose="020B0502020202020204" pitchFamily="34" charset="0"/>
                <a:ea typeface="Meiryo"/>
                <a:cs typeface="Meiryo"/>
                <a:sym typeface="Meiryo"/>
              </a:rPr>
              <a:t>0</a:t>
            </a:r>
            <a:r>
              <a:rPr lang="en-US" altLang="ja-JP" sz="2000" b="1" dirty="0">
                <a:solidFill>
                  <a:schemeClr val="dk1"/>
                </a:solidFill>
                <a:latin typeface="Century Gothic" panose="020B0502020202020204" pitchFamily="34" charset="0"/>
                <a:ea typeface="Meiryo"/>
                <a:cs typeface="Meiryo"/>
                <a:sym typeface="Meiryo"/>
              </a:rPr>
              <a:t>0</a:t>
            </a:r>
            <a:r>
              <a:rPr lang="ja-JP" sz="2000" b="1" dirty="0">
                <a:solidFill>
                  <a:schemeClr val="dk1"/>
                </a:solidFill>
                <a:latin typeface="Century Gothic" panose="020B0502020202020204" pitchFamily="34" charset="0"/>
                <a:ea typeface="Meiryo"/>
                <a:cs typeface="Meiryo"/>
                <a:sym typeface="Meiryo"/>
              </a:rPr>
              <a:t>-</a:t>
            </a:r>
            <a:r>
              <a:rPr lang="en-US" altLang="ja-JP" sz="2000" b="1" dirty="0">
                <a:solidFill>
                  <a:schemeClr val="dk1"/>
                </a:solidFill>
                <a:latin typeface="Century Gothic" panose="020B0502020202020204" pitchFamily="34" charset="0"/>
                <a:ea typeface="Meiryo"/>
                <a:cs typeface="Meiryo"/>
                <a:sym typeface="Meiryo"/>
              </a:rPr>
              <a:t>9999</a:t>
            </a:r>
            <a:r>
              <a:rPr lang="ja-JP" sz="2000" b="1" dirty="0">
                <a:solidFill>
                  <a:schemeClr val="dk1"/>
                </a:solidFill>
                <a:latin typeface="Century Gothic" panose="020B0502020202020204" pitchFamily="34" charset="0"/>
                <a:ea typeface="Meiryo"/>
                <a:cs typeface="Meiryo"/>
                <a:sym typeface="Meiryo"/>
              </a:rPr>
              <a:t>-0000</a:t>
            </a:r>
            <a:endParaRPr dirty="0">
              <a:latin typeface="Century Gothic" panose="020B0502020202020204" pitchFamily="34" charset="0"/>
            </a:endParaRPr>
          </a:p>
        </p:txBody>
      </p:sp>
      <p:sp>
        <p:nvSpPr>
          <p:cNvPr id="167" name="Google Shape;114;p1">
            <a:extLst>
              <a:ext uri="{FF2B5EF4-FFF2-40B4-BE49-F238E27FC236}">
                <a16:creationId xmlns:a16="http://schemas.microsoft.com/office/drawing/2014/main" id="{8B5A6F40-F9C8-4B88-AC04-B9E2825C73BB}"/>
              </a:ext>
            </a:extLst>
          </p:cNvPr>
          <p:cNvSpPr txBox="1"/>
          <p:nvPr/>
        </p:nvSpPr>
        <p:spPr>
          <a:xfrm>
            <a:off x="4342667" y="6355200"/>
            <a:ext cx="1710405" cy="153888"/>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ja-JP" sz="800" dirty="0">
                <a:solidFill>
                  <a:schemeClr val="dk1"/>
                </a:solidFill>
                <a:latin typeface="BIZ UDPゴシック" panose="020B0400000000000000" pitchFamily="50" charset="-128"/>
                <a:ea typeface="BIZ UDPゴシック" panose="020B0400000000000000" pitchFamily="50" charset="-128"/>
                <a:cs typeface="Meiryo"/>
                <a:sym typeface="Meiryo"/>
              </a:rPr>
              <a:t>受付時間／平日00:00～00:00</a:t>
            </a:r>
            <a:endParaRPr dirty="0">
              <a:latin typeface="BIZ UDPゴシック" panose="020B0400000000000000" pitchFamily="50" charset="-128"/>
              <a:ea typeface="BIZ UDPゴシック" panose="020B0400000000000000" pitchFamily="50" charset="-128"/>
            </a:endParaRPr>
          </a:p>
        </p:txBody>
      </p:sp>
      <p:graphicFrame>
        <p:nvGraphicFramePr>
          <p:cNvPr id="168" name="Google Shape;115;p1">
            <a:extLst>
              <a:ext uri="{FF2B5EF4-FFF2-40B4-BE49-F238E27FC236}">
                <a16:creationId xmlns:a16="http://schemas.microsoft.com/office/drawing/2014/main" id="{3E3AF7A9-7C64-4FC4-AE01-FFB39036E7C7}"/>
              </a:ext>
            </a:extLst>
          </p:cNvPr>
          <p:cNvGraphicFramePr/>
          <p:nvPr>
            <p:extLst>
              <p:ext uri="{D42A27DB-BD31-4B8C-83A1-F6EECF244321}">
                <p14:modId xmlns:p14="http://schemas.microsoft.com/office/powerpoint/2010/main" val="583890748"/>
              </p:ext>
            </p:extLst>
          </p:nvPr>
        </p:nvGraphicFramePr>
        <p:xfrm>
          <a:off x="282586" y="7325031"/>
          <a:ext cx="6300000" cy="1439975"/>
        </p:xfrm>
        <a:graphic>
          <a:graphicData uri="http://schemas.openxmlformats.org/drawingml/2006/table">
            <a:tbl>
              <a:tblPr firstRow="1" bandRow="1">
                <a:noFill/>
                <a:tableStyleId>{54BC8C2D-C353-42D8-93F9-D082AF5833D7}</a:tableStyleId>
              </a:tblPr>
              <a:tblGrid>
                <a:gridCol w="6300000">
                  <a:extLst>
                    <a:ext uri="{9D8B030D-6E8A-4147-A177-3AD203B41FA5}">
                      <a16:colId xmlns:a16="http://schemas.microsoft.com/office/drawing/2014/main" val="20000"/>
                    </a:ext>
                  </a:extLst>
                </a:gridCol>
              </a:tblGrid>
              <a:tr h="120775">
                <a:tc>
                  <a:txBody>
                    <a:bodyPr/>
                    <a:lstStyle/>
                    <a:p>
                      <a:pPr marL="0" marR="0" lvl="0" indent="0" algn="l" rtl="0">
                        <a:spcBef>
                          <a:spcPts val="0"/>
                        </a:spcBef>
                        <a:spcAft>
                          <a:spcPts val="0"/>
                        </a:spcAft>
                        <a:buNone/>
                      </a:pPr>
                      <a:r>
                        <a:rPr lang="ja-JP" sz="500" b="0" dirty="0">
                          <a:solidFill>
                            <a:schemeClr val="tx1"/>
                          </a:solidFill>
                          <a:latin typeface="BIZ UDPゴシック" panose="020B0400000000000000" pitchFamily="50" charset="-128"/>
                          <a:ea typeface="BIZ UDPゴシック" panose="020B0400000000000000" pitchFamily="50" charset="-128"/>
                          <a:cs typeface="Meiryo"/>
                          <a:sym typeface="Meiryo"/>
                        </a:rPr>
                        <a:t>フリガナ                                                                                                                        　　 フリガナ</a:t>
                      </a:r>
                      <a:endParaRPr sz="500" b="0" dirty="0">
                        <a:solidFill>
                          <a:schemeClr val="tx1"/>
                        </a:solidFill>
                        <a:latin typeface="BIZ UDPゴシック" panose="020B0400000000000000" pitchFamily="50" charset="-128"/>
                        <a:ea typeface="BIZ UDPゴシック" panose="020B0400000000000000" pitchFamily="50" charset="-128"/>
                        <a:cs typeface="Meiryo"/>
                        <a:sym typeface="Meiryo"/>
                      </a:endParaRPr>
                    </a:p>
                  </a:txBody>
                  <a:tcPr marL="72000" marR="0" marT="360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chemeClr val="dk1"/>
                      </a:solidFill>
                      <a:prstDash val="dash"/>
                      <a:round/>
                      <a:headEnd type="none" w="sm" len="sm"/>
                      <a:tailEnd type="none" w="sm" len="sm"/>
                    </a:lnB>
                    <a:solidFill>
                      <a:schemeClr val="bg1"/>
                    </a:solidFill>
                  </a:tcPr>
                </a:tc>
                <a:extLst>
                  <a:ext uri="{0D108BD9-81ED-4DB2-BD59-A6C34878D82A}">
                    <a16:rowId xmlns:a16="http://schemas.microsoft.com/office/drawing/2014/main" val="10000"/>
                  </a:ext>
                </a:extLst>
              </a:tr>
              <a:tr h="306000">
                <a:tc>
                  <a:txBody>
                    <a:bodyPr/>
                    <a:lstStyle/>
                    <a:p>
                      <a:pPr marL="0" marR="0" lvl="0" indent="0" algn="l" rtl="0">
                        <a:lnSpc>
                          <a:spcPct val="100000"/>
                        </a:lnSpc>
                        <a:spcBef>
                          <a:spcPts val="0"/>
                        </a:spcBef>
                        <a:spcAft>
                          <a:spcPts val="0"/>
                        </a:spcAft>
                        <a:buClr>
                          <a:srgbClr val="000000"/>
                        </a:buClr>
                        <a:buSzPts val="800"/>
                        <a:buFont typeface="Meiryo"/>
                        <a:buNone/>
                      </a:pPr>
                      <a:r>
                        <a:rPr lang="ja-JP" sz="800" b="0" dirty="0">
                          <a:solidFill>
                            <a:srgbClr val="000000"/>
                          </a:solidFill>
                          <a:latin typeface="BIZ UDPゴシック" panose="020B0400000000000000" pitchFamily="50" charset="-128"/>
                          <a:ea typeface="BIZ UDPゴシック" panose="020B0400000000000000" pitchFamily="50" charset="-128"/>
                          <a:cs typeface="Meiryo"/>
                          <a:sym typeface="Meiryo"/>
                        </a:rPr>
                        <a:t>  ご氏名                                                                      　　　</a:t>
                      </a:r>
                      <a:r>
                        <a:rPr lang="ja-JP" sz="800" b="0" dirty="0">
                          <a:latin typeface="BIZ UDPゴシック" panose="020B0400000000000000" pitchFamily="50" charset="-128"/>
                          <a:ea typeface="BIZ UDPゴシック" panose="020B0400000000000000" pitchFamily="50" charset="-128"/>
                          <a:cs typeface="Meiryo"/>
                          <a:sym typeface="Meiryo"/>
                        </a:rPr>
                        <a:t>貴社名</a:t>
                      </a:r>
                      <a:endParaRPr sz="800" b="0" dirty="0">
                        <a:latin typeface="BIZ UDPゴシック" panose="020B0400000000000000" pitchFamily="50" charset="-128"/>
                        <a:ea typeface="BIZ UDPゴシック" panose="020B0400000000000000" pitchFamily="50" charset="-128"/>
                        <a:cs typeface="Meiryo"/>
                        <a:sym typeface="Meiryo"/>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chemeClr val="dk1"/>
                      </a:solidFill>
                      <a:prstDash val="dash"/>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04000">
                <a:tc>
                  <a:txBody>
                    <a:bodyPr/>
                    <a:lstStyle/>
                    <a:p>
                      <a:pPr marL="0" marR="0" lvl="0" indent="0" algn="l" rtl="0">
                        <a:spcBef>
                          <a:spcPts val="0"/>
                        </a:spcBef>
                        <a:spcAft>
                          <a:spcPts val="0"/>
                        </a:spcAft>
                        <a:buNone/>
                      </a:pPr>
                      <a:r>
                        <a:rPr lang="ja-JP" sz="800" b="0" dirty="0">
                          <a:latin typeface="BIZ UDPゴシック" panose="020B0400000000000000" pitchFamily="50" charset="-128"/>
                          <a:ea typeface="BIZ UDPゴシック" panose="020B0400000000000000" pitchFamily="50" charset="-128"/>
                          <a:cs typeface="Meiryo"/>
                          <a:sym typeface="Meiryo"/>
                        </a:rPr>
                        <a:t>  業種　　　　　　　　　　　　　　　　　　　　　　　　　　　　役職</a:t>
                      </a:r>
                      <a:endParaRPr sz="800" b="0" dirty="0">
                        <a:latin typeface="BIZ UDPゴシック" panose="020B0400000000000000" pitchFamily="50" charset="-128"/>
                        <a:ea typeface="BIZ UDPゴシック" panose="020B0400000000000000" pitchFamily="50" charset="-128"/>
                        <a:cs typeface="Meiryo"/>
                        <a:sym typeface="Meiryo"/>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204000">
                <a:tc>
                  <a:txBody>
                    <a:bodyPr/>
                    <a:lstStyle/>
                    <a:p>
                      <a:pPr marL="0" marR="0" lvl="0" indent="0" algn="l" rtl="0">
                        <a:spcBef>
                          <a:spcPts val="0"/>
                        </a:spcBef>
                        <a:spcAft>
                          <a:spcPts val="0"/>
                        </a:spcAft>
                        <a:buNone/>
                      </a:pPr>
                      <a:r>
                        <a:rPr lang="ja-JP" sz="800" b="0" dirty="0">
                          <a:latin typeface="BIZ UDPゴシック" panose="020B0400000000000000" pitchFamily="50" charset="-128"/>
                          <a:ea typeface="BIZ UDPゴシック" panose="020B0400000000000000" pitchFamily="50" charset="-128"/>
                          <a:cs typeface="Meiryo"/>
                          <a:sym typeface="Meiryo"/>
                        </a:rPr>
                        <a:t>  TEL                                                                         　　　FAX</a:t>
                      </a:r>
                      <a:endParaRPr sz="800" b="0" dirty="0">
                        <a:latin typeface="BIZ UDPゴシック" panose="020B0400000000000000" pitchFamily="50" charset="-128"/>
                        <a:ea typeface="BIZ UDPゴシック" panose="020B0400000000000000" pitchFamily="50" charset="-128"/>
                        <a:cs typeface="Meiryo"/>
                        <a:sym typeface="Meiryo"/>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204000">
                <a:tc>
                  <a:txBody>
                    <a:bodyPr/>
                    <a:lstStyle/>
                    <a:p>
                      <a:pPr marL="0" marR="0" lvl="0" indent="0" algn="l" rtl="0">
                        <a:lnSpc>
                          <a:spcPct val="100000"/>
                        </a:lnSpc>
                        <a:spcBef>
                          <a:spcPts val="0"/>
                        </a:spcBef>
                        <a:spcAft>
                          <a:spcPts val="0"/>
                        </a:spcAft>
                        <a:buClr>
                          <a:schemeClr val="dk1"/>
                        </a:buClr>
                        <a:buSzPts val="800"/>
                        <a:buFont typeface="Meiryo"/>
                        <a:buNone/>
                      </a:pPr>
                      <a:r>
                        <a:rPr lang="ja-JP" sz="800" b="0" dirty="0">
                          <a:latin typeface="BIZ UDPゴシック" panose="020B0400000000000000" pitchFamily="50" charset="-128"/>
                          <a:ea typeface="BIZ UDPゴシック" panose="020B0400000000000000" pitchFamily="50" charset="-128"/>
                          <a:cs typeface="Meiryo"/>
                          <a:sym typeface="Meiryo"/>
                        </a:rPr>
                        <a:t>  E-mail </a:t>
                      </a:r>
                      <a:r>
                        <a:rPr lang="ja-JP" sz="800" b="0" dirty="0">
                          <a:highlight>
                            <a:srgbClr val="000000"/>
                          </a:highlight>
                          <a:latin typeface="BIZ UDPゴシック" panose="020B0400000000000000" pitchFamily="50" charset="-128"/>
                          <a:ea typeface="BIZ UDPゴシック" panose="020B0400000000000000" pitchFamily="50" charset="-128"/>
                          <a:cs typeface="Meiryo"/>
                          <a:sym typeface="Meiryo"/>
                        </a:rPr>
                        <a:t> </a:t>
                      </a:r>
                      <a:r>
                        <a:rPr lang="ja-JP" sz="800" b="0" dirty="0">
                          <a:solidFill>
                            <a:schemeClr val="lt1"/>
                          </a:solidFill>
                          <a:highlight>
                            <a:srgbClr val="000000"/>
                          </a:highlight>
                          <a:latin typeface="BIZ UDPゴシック" panose="020B0400000000000000" pitchFamily="50" charset="-128"/>
                          <a:ea typeface="BIZ UDPゴシック" panose="020B0400000000000000" pitchFamily="50" charset="-128"/>
                          <a:cs typeface="Meiryo"/>
                          <a:sym typeface="Meiryo"/>
                        </a:rPr>
                        <a:t>必須 </a:t>
                      </a:r>
                      <a:r>
                        <a:rPr lang="ja-JP" sz="800" b="0" dirty="0">
                          <a:latin typeface="BIZ UDPゴシック" panose="020B0400000000000000" pitchFamily="50" charset="-128"/>
                          <a:ea typeface="BIZ UDPゴシック" panose="020B0400000000000000" pitchFamily="50" charset="-128"/>
                          <a:cs typeface="Meiryo"/>
                          <a:sym typeface="Meiryo"/>
                        </a:rPr>
                        <a:t>                                                          　　　　@</a:t>
                      </a:r>
                      <a:endParaRPr dirty="0">
                        <a:latin typeface="BIZ UDPゴシック" panose="020B0400000000000000" pitchFamily="50" charset="-128"/>
                        <a:ea typeface="BIZ UDPゴシック" panose="020B0400000000000000" pitchFamily="50" charset="-128"/>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401200">
                <a:tc>
                  <a:txBody>
                    <a:bodyPr/>
                    <a:lstStyle/>
                    <a:p>
                      <a:pPr marL="0" marR="0" lvl="0" indent="0" algn="l" rtl="0">
                        <a:spcBef>
                          <a:spcPts val="0"/>
                        </a:spcBef>
                        <a:spcAft>
                          <a:spcPts val="0"/>
                        </a:spcAft>
                        <a:buNone/>
                      </a:pPr>
                      <a:r>
                        <a:rPr lang="ja-JP" sz="8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rPr>
                        <a:t>  　　　　　〒</a:t>
                      </a:r>
                      <a:endParaRPr sz="8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endParaRPr>
                    </a:p>
                    <a:p>
                      <a:pPr marL="0" marR="0" lvl="0" indent="0" algn="l" rtl="0">
                        <a:spcBef>
                          <a:spcPts val="0"/>
                        </a:spcBef>
                        <a:spcAft>
                          <a:spcPts val="0"/>
                        </a:spcAft>
                        <a:buNone/>
                      </a:pPr>
                      <a:r>
                        <a:rPr lang="ja-JP" sz="8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rPr>
                        <a:t>  ご住所　　　　　　　　　　　　　　　　　　　　　　　　　　　　　　　　　　　　　　　　　　　　　　　　　　　　　　　　　　</a:t>
                      </a:r>
                      <a:endParaRPr sz="800" b="0" i="0" u="none" strike="noStrike" cap="none" dirty="0">
                        <a:solidFill>
                          <a:srgbClr val="000000"/>
                        </a:solidFill>
                        <a:latin typeface="BIZ UDPゴシック" panose="020B0400000000000000" pitchFamily="50" charset="-128"/>
                        <a:ea typeface="BIZ UDPゴシック" panose="020B0400000000000000" pitchFamily="50" charset="-128"/>
                        <a:cs typeface="Meiryo"/>
                        <a:sym typeface="Meiryo"/>
                      </a:endParaRPr>
                    </a:p>
                  </a:txBody>
                  <a:tcPr marL="0" marR="0" marT="0" marB="720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bl>
          </a:graphicData>
        </a:graphic>
      </p:graphicFrame>
      <p:sp>
        <p:nvSpPr>
          <p:cNvPr id="169" name="Google Shape;116;p1">
            <a:extLst>
              <a:ext uri="{FF2B5EF4-FFF2-40B4-BE49-F238E27FC236}">
                <a16:creationId xmlns:a16="http://schemas.microsoft.com/office/drawing/2014/main" id="{18E686D2-840E-4097-8B70-2806B8D6192B}"/>
              </a:ext>
            </a:extLst>
          </p:cNvPr>
          <p:cNvSpPr txBox="1"/>
          <p:nvPr/>
        </p:nvSpPr>
        <p:spPr>
          <a:xfrm>
            <a:off x="304972" y="9495778"/>
            <a:ext cx="6300000" cy="290194"/>
          </a:xfrm>
          <a:prstGeom prst="rect">
            <a:avLst/>
          </a:prstGeom>
          <a:noFill/>
          <a:ln>
            <a:noFill/>
          </a:ln>
        </p:spPr>
        <p:txBody>
          <a:bodyPr spcFirstLastPara="1" wrap="square" lIns="0" tIns="0" rIns="0" bIns="0" anchor="ctr" anchorCtr="0">
            <a:noAutofit/>
          </a:bodyPr>
          <a:lstStyle/>
          <a:p>
            <a:pPr lvl="0">
              <a:lnSpc>
                <a:spcPts val="900"/>
              </a:lnSpc>
            </a:pPr>
            <a:r>
              <a:rPr lang="ja-JP" sz="650" b="0" dirty="0">
                <a:solidFill>
                  <a:schemeClr val="bg1"/>
                </a:solidFill>
                <a:latin typeface="BIZ UDPゴシック" panose="020B0400000000000000" pitchFamily="50" charset="-128"/>
                <a:ea typeface="BIZ UDPゴシック" panose="020B0400000000000000" pitchFamily="50" charset="-128"/>
                <a:cs typeface="Meiryo"/>
                <a:sym typeface="Meiryo"/>
              </a:rPr>
              <a:t>※お申込みにかかる個人情報は、厳重に管理し、</a:t>
            </a:r>
            <a:r>
              <a:rPr lang="ja-JP" altLang="en-US" sz="650" b="0" dirty="0">
                <a:solidFill>
                  <a:schemeClr val="bg1"/>
                </a:solidFill>
                <a:latin typeface="BIZ UDPゴシック" panose="020B0400000000000000" pitchFamily="50" charset="-128"/>
                <a:ea typeface="BIZ UDPゴシック" panose="020B0400000000000000" pitchFamily="50" charset="-128"/>
                <a:cs typeface="Meiryo"/>
                <a:sym typeface="Meiryo"/>
              </a:rPr>
              <a:t>原則として</a:t>
            </a:r>
            <a:r>
              <a:rPr lang="ja-JP" sz="650" b="0" dirty="0">
                <a:solidFill>
                  <a:schemeClr val="bg1"/>
                </a:solidFill>
                <a:latin typeface="BIZ UDPゴシック" panose="020B0400000000000000" pitchFamily="50" charset="-128"/>
                <a:ea typeface="BIZ UDPゴシック" panose="020B0400000000000000" pitchFamily="50" charset="-128"/>
                <a:cs typeface="Meiryo"/>
                <a:sym typeface="Meiryo"/>
              </a:rPr>
              <a:t>本お申込者の把握以外に使用・開示および提供することはありません。ただし、弊社からのご案内等に使用させて</a:t>
            </a:r>
            <a:r>
              <a:rPr lang="ja-JP" altLang="ja-JP" sz="650" dirty="0">
                <a:solidFill>
                  <a:schemeClr val="bg1"/>
                </a:solidFill>
                <a:latin typeface="BIZ UDPゴシック" panose="020B0400000000000000" pitchFamily="50" charset="-128"/>
                <a:ea typeface="BIZ UDPゴシック" panose="020B0400000000000000" pitchFamily="50" charset="-128"/>
                <a:cs typeface="Meiryo"/>
                <a:sym typeface="Meiryo"/>
              </a:rPr>
              <a:t>いただくことがございます。予めご了承くださいますようお願い申し上げます</a:t>
            </a:r>
            <a:r>
              <a:rPr lang="ja-JP" sz="650" b="0" dirty="0">
                <a:solidFill>
                  <a:schemeClr val="bg1"/>
                </a:solidFill>
                <a:latin typeface="BIZ UDPゴシック" panose="020B0400000000000000" pitchFamily="50" charset="-128"/>
                <a:ea typeface="BIZ UDPゴシック" panose="020B0400000000000000" pitchFamily="50" charset="-128"/>
                <a:cs typeface="Meiryo"/>
                <a:sym typeface="Meiryo"/>
              </a:rPr>
              <a:t>。</a:t>
            </a:r>
            <a:endParaRPr sz="650" b="0" dirty="0">
              <a:solidFill>
                <a:schemeClr val="bg1"/>
              </a:solidFill>
              <a:latin typeface="BIZ UDPゴシック" panose="020B0400000000000000" pitchFamily="50" charset="-128"/>
              <a:ea typeface="BIZ UDPゴシック" panose="020B0400000000000000" pitchFamily="50" charset="-128"/>
              <a:cs typeface="Meiryo"/>
              <a:sym typeface="Meiryo"/>
            </a:endParaRPr>
          </a:p>
        </p:txBody>
      </p:sp>
      <p:sp>
        <p:nvSpPr>
          <p:cNvPr id="171" name="Google Shape;118;p1">
            <a:extLst>
              <a:ext uri="{FF2B5EF4-FFF2-40B4-BE49-F238E27FC236}">
                <a16:creationId xmlns:a16="http://schemas.microsoft.com/office/drawing/2014/main" id="{A46EF194-9C48-4025-9BB5-E2F07E18EE41}"/>
              </a:ext>
            </a:extLst>
          </p:cNvPr>
          <p:cNvSpPr txBox="1"/>
          <p:nvPr/>
        </p:nvSpPr>
        <p:spPr>
          <a:xfrm>
            <a:off x="2134724" y="9010518"/>
            <a:ext cx="4429561" cy="470869"/>
          </a:xfrm>
          <a:prstGeom prst="rect">
            <a:avLst/>
          </a:prstGeom>
          <a:noFill/>
          <a:ln>
            <a:noFill/>
          </a:ln>
        </p:spPr>
        <p:txBody>
          <a:bodyPr spcFirstLastPara="1" wrap="square" lIns="91425" tIns="0" rIns="91425" bIns="0" anchor="t" anchorCtr="0">
            <a:noAutofit/>
          </a:bodyPr>
          <a:lstStyle/>
          <a:p>
            <a:pPr marL="0" marR="0" lvl="0" indent="0" algn="just" rtl="0">
              <a:lnSpc>
                <a:spcPts val="1200"/>
              </a:lnSpc>
              <a:spcBef>
                <a:spcPts val="0"/>
              </a:spcBef>
              <a:spcAft>
                <a:spcPts val="0"/>
              </a:spcAft>
              <a:buClr>
                <a:schemeClr val="dk1"/>
              </a:buClr>
              <a:buSzPts val="900"/>
              <a:buFont typeface="Meiryo"/>
              <a:buNone/>
            </a:pPr>
            <a:r>
              <a:rPr lang="ja-JP" sz="900" b="1" i="0" u="none" strike="noStrike" cap="none" dirty="0">
                <a:solidFill>
                  <a:schemeClr val="bg1"/>
                </a:solidFill>
                <a:latin typeface="BIZ UDPゴシック" panose="020B0400000000000000" pitchFamily="50" charset="-128"/>
                <a:ea typeface="BIZ UDPゴシック" panose="020B0400000000000000" pitchFamily="50" charset="-128"/>
                <a:cs typeface="Meiryo"/>
                <a:sym typeface="Meiryo"/>
              </a:rPr>
              <a:t>〒</a:t>
            </a:r>
            <a:r>
              <a:rPr lang="en-US" altLang="ja-JP" sz="900" b="1" i="0" u="none" strike="noStrike" cap="none" dirty="0">
                <a:solidFill>
                  <a:schemeClr val="bg1"/>
                </a:solidFill>
                <a:latin typeface="BIZ UDPゴシック" panose="020B0400000000000000" pitchFamily="50" charset="-128"/>
                <a:ea typeface="BIZ UDPゴシック" panose="020B0400000000000000" pitchFamily="50" charset="-128"/>
                <a:cs typeface="Meiryo"/>
                <a:sym typeface="Meiryo"/>
              </a:rPr>
              <a:t>000-0000</a:t>
            </a:r>
            <a:r>
              <a:rPr lang="ja-JP" sz="900" b="1" i="0" u="none" strike="noStrike" cap="none" dirty="0">
                <a:solidFill>
                  <a:schemeClr val="bg1"/>
                </a:solidFill>
                <a:latin typeface="BIZ UDPゴシック" panose="020B0400000000000000" pitchFamily="50" charset="-128"/>
                <a:ea typeface="BIZ UDPゴシック" panose="020B0400000000000000" pitchFamily="50" charset="-128"/>
                <a:cs typeface="Meiryo"/>
                <a:sym typeface="Meiryo"/>
              </a:rPr>
              <a:t>　東京都〇〇区〇〇〇00-00</a:t>
            </a:r>
            <a:endParaRPr b="1" dirty="0">
              <a:solidFill>
                <a:schemeClr val="bg1"/>
              </a:solidFill>
              <a:latin typeface="BIZ UDPゴシック" panose="020B0400000000000000" pitchFamily="50" charset="-128"/>
              <a:ea typeface="BIZ UDPゴシック" panose="020B0400000000000000" pitchFamily="50" charset="-128"/>
            </a:endParaRPr>
          </a:p>
          <a:p>
            <a:pPr marL="0" marR="0" lvl="0" indent="0" algn="just" rtl="0">
              <a:lnSpc>
                <a:spcPts val="1200"/>
              </a:lnSpc>
              <a:spcBef>
                <a:spcPts val="0"/>
              </a:spcBef>
              <a:spcAft>
                <a:spcPts val="0"/>
              </a:spcAft>
              <a:buClr>
                <a:schemeClr val="dk1"/>
              </a:buClr>
              <a:buSzPts val="900"/>
              <a:buFont typeface="Meiryo"/>
              <a:buNone/>
            </a:pPr>
            <a:r>
              <a:rPr lang="en-US" alt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TEL</a:t>
            </a:r>
            <a:r>
              <a:rPr 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a:t>
            </a:r>
            <a:r>
              <a:rPr lang="en-US" alt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00-000-0000</a:t>
            </a:r>
            <a:r>
              <a:rPr lang="ja-JP" sz="1100" b="1" dirty="0">
                <a:solidFill>
                  <a:schemeClr val="bg1"/>
                </a:solidFill>
                <a:latin typeface="Century Gothic" panose="020B0502020202020204" pitchFamily="34" charset="0"/>
                <a:ea typeface="BIZ UDPゴシック" panose="020B0400000000000000" pitchFamily="50" charset="-128"/>
                <a:cs typeface="Meiryo"/>
                <a:sym typeface="Meiryo"/>
              </a:rPr>
              <a:t>　</a:t>
            </a:r>
            <a:r>
              <a:rPr lang="en-US" alt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FAX</a:t>
            </a:r>
            <a:r>
              <a:rPr 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a:t>
            </a:r>
            <a:r>
              <a:rPr lang="en-US" alt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000-000-0000</a:t>
            </a:r>
            <a:endParaRPr sz="1100" b="1" dirty="0">
              <a:solidFill>
                <a:schemeClr val="bg1"/>
              </a:solidFill>
              <a:latin typeface="Century Gothic" panose="020B0502020202020204" pitchFamily="34" charset="0"/>
              <a:ea typeface="BIZ UDPゴシック" panose="020B0400000000000000" pitchFamily="50" charset="-128"/>
            </a:endParaRPr>
          </a:p>
          <a:p>
            <a:pPr marL="0" marR="0" lvl="0" indent="0" algn="just" rtl="0">
              <a:lnSpc>
                <a:spcPts val="1200"/>
              </a:lnSpc>
              <a:spcBef>
                <a:spcPts val="0"/>
              </a:spcBef>
              <a:spcAft>
                <a:spcPts val="0"/>
              </a:spcAft>
              <a:buClr>
                <a:schemeClr val="dk1"/>
              </a:buClr>
              <a:buSzPts val="900"/>
              <a:buFont typeface="Meiryo"/>
              <a:buNone/>
            </a:pPr>
            <a:r>
              <a:rPr 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E-mail： </a:t>
            </a:r>
            <a:r>
              <a:rPr lang="ja-JP" sz="1100" b="1" dirty="0">
                <a:solidFill>
                  <a:schemeClr val="bg1"/>
                </a:solidFill>
                <a:latin typeface="Century Gothic" panose="020B0502020202020204" pitchFamily="34" charset="0"/>
                <a:ea typeface="BIZ UDPゴシック" panose="020B0400000000000000" pitchFamily="50" charset="-128"/>
                <a:cs typeface="Meiryo"/>
                <a:sym typeface="Meiryo"/>
              </a:rPr>
              <a:t>aaa@aaaaa.com</a:t>
            </a:r>
            <a:r>
              <a:rPr 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　　HP：http</a:t>
            </a:r>
            <a:r>
              <a:rPr lang="en-US" alt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s</a:t>
            </a:r>
            <a:r>
              <a:rPr lang="ja-JP"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rPr>
              <a:t>://www.aaaaaa.com </a:t>
            </a:r>
            <a:endParaRPr sz="1100" b="1" i="0" u="none" strike="noStrike" cap="none" dirty="0">
              <a:solidFill>
                <a:schemeClr val="bg1"/>
              </a:solidFill>
              <a:latin typeface="Century Gothic" panose="020B0502020202020204" pitchFamily="34" charset="0"/>
              <a:ea typeface="BIZ UDPゴシック" panose="020B0400000000000000" pitchFamily="50" charset="-128"/>
              <a:cs typeface="Meiryo"/>
              <a:sym typeface="Meiryo"/>
            </a:endParaRPr>
          </a:p>
        </p:txBody>
      </p:sp>
      <p:sp>
        <p:nvSpPr>
          <p:cNvPr id="172" name="Google Shape;119;p1">
            <a:extLst>
              <a:ext uri="{FF2B5EF4-FFF2-40B4-BE49-F238E27FC236}">
                <a16:creationId xmlns:a16="http://schemas.microsoft.com/office/drawing/2014/main" id="{379053EF-535C-4B91-91AF-79AD59BA5920}"/>
              </a:ext>
            </a:extLst>
          </p:cNvPr>
          <p:cNvSpPr txBox="1"/>
          <p:nvPr/>
        </p:nvSpPr>
        <p:spPr>
          <a:xfrm>
            <a:off x="208265" y="8902694"/>
            <a:ext cx="2182852" cy="525463"/>
          </a:xfrm>
          <a:prstGeom prst="rect">
            <a:avLst/>
          </a:prstGeom>
          <a:noFill/>
          <a:ln>
            <a:noFill/>
          </a:ln>
        </p:spPr>
        <p:txBody>
          <a:bodyPr spcFirstLastPara="1" wrap="square" lIns="91425" tIns="45700" rIns="91425" bIns="45700" anchor="t" anchorCtr="0">
            <a:noAutofit/>
          </a:bodyPr>
          <a:lstStyle/>
          <a:p>
            <a:pPr marL="0" marR="0" lvl="0" indent="0" algn="just" rtl="0">
              <a:lnSpc>
                <a:spcPts val="1680"/>
              </a:lnSpc>
              <a:spcBef>
                <a:spcPts val="0"/>
              </a:spcBef>
              <a:spcAft>
                <a:spcPts val="0"/>
              </a:spcAft>
              <a:buNone/>
            </a:pPr>
            <a:r>
              <a:rPr lang="ja-JP" altLang="en-US" sz="800" b="1" spc="100" dirty="0">
                <a:solidFill>
                  <a:schemeClr val="bg1"/>
                </a:solidFill>
                <a:latin typeface="BIZ UDPゴシック" panose="020B0400000000000000" pitchFamily="50" charset="-128"/>
                <a:ea typeface="BIZ UDPゴシック" panose="020B0400000000000000" pitchFamily="50" charset="-128"/>
                <a:cs typeface="Meiryo"/>
                <a:sym typeface="Meiryo"/>
              </a:rPr>
              <a:t>［ </a:t>
            </a:r>
            <a:r>
              <a:rPr lang="ja-JP" sz="800" b="1" spc="100" dirty="0">
                <a:solidFill>
                  <a:schemeClr val="bg1"/>
                </a:solidFill>
                <a:latin typeface="BIZ UDPゴシック" panose="020B0400000000000000" pitchFamily="50" charset="-128"/>
                <a:ea typeface="BIZ UDPゴシック" panose="020B0400000000000000" pitchFamily="50" charset="-128"/>
                <a:cs typeface="Meiryo"/>
                <a:sym typeface="Meiryo"/>
              </a:rPr>
              <a:t>主催・お申し込み先</a:t>
            </a:r>
            <a:r>
              <a:rPr lang="en-US" altLang="ja-JP" sz="800" b="1" spc="100" dirty="0">
                <a:solidFill>
                  <a:schemeClr val="bg1"/>
                </a:solidFill>
                <a:latin typeface="BIZ UDPゴシック" panose="020B0400000000000000" pitchFamily="50" charset="-128"/>
                <a:ea typeface="BIZ UDPゴシック" panose="020B0400000000000000" pitchFamily="50" charset="-128"/>
                <a:cs typeface="Meiryo"/>
                <a:sym typeface="Meiryo"/>
              </a:rPr>
              <a:t> </a:t>
            </a:r>
            <a:r>
              <a:rPr lang="ja-JP" altLang="en-US" sz="800" b="1" spc="100" dirty="0">
                <a:solidFill>
                  <a:schemeClr val="bg1"/>
                </a:solidFill>
                <a:latin typeface="BIZ UDPゴシック" panose="020B0400000000000000" pitchFamily="50" charset="-128"/>
                <a:ea typeface="BIZ UDPゴシック" panose="020B0400000000000000" pitchFamily="50" charset="-128"/>
                <a:cs typeface="Meiryo"/>
                <a:sym typeface="Meiryo"/>
              </a:rPr>
              <a:t>］</a:t>
            </a:r>
            <a:endParaRPr sz="800" b="1" spc="100" dirty="0">
              <a:solidFill>
                <a:schemeClr val="bg1"/>
              </a:solidFill>
              <a:latin typeface="BIZ UDPゴシック" panose="020B0400000000000000" pitchFamily="50" charset="-128"/>
              <a:ea typeface="BIZ UDPゴシック" panose="020B0400000000000000" pitchFamily="50" charset="-128"/>
            </a:endParaRPr>
          </a:p>
          <a:p>
            <a:pPr marL="0" marR="0" lvl="0" indent="0" algn="just" rtl="0">
              <a:lnSpc>
                <a:spcPts val="1680"/>
              </a:lnSpc>
              <a:spcBef>
                <a:spcPts val="0"/>
              </a:spcBef>
              <a:spcAft>
                <a:spcPts val="0"/>
              </a:spcAft>
              <a:buNone/>
            </a:pPr>
            <a:r>
              <a:rPr lang="ja-JP" sz="1300" b="1" dirty="0">
                <a:solidFill>
                  <a:schemeClr val="bg1"/>
                </a:solidFill>
                <a:latin typeface="BIZ UDPゴシック" panose="020B0400000000000000" pitchFamily="50" charset="-128"/>
                <a:ea typeface="BIZ UDPゴシック" panose="020B0400000000000000" pitchFamily="50" charset="-128"/>
                <a:cs typeface="Meiryo"/>
                <a:sym typeface="Meiryo"/>
              </a:rPr>
              <a:t>〇〇〇〇〇事務所</a:t>
            </a:r>
            <a:endParaRPr sz="1300" b="1" i="0" u="none" strike="noStrike" cap="none" dirty="0">
              <a:solidFill>
                <a:schemeClr val="bg1"/>
              </a:solidFill>
              <a:latin typeface="BIZ UDPゴシック" panose="020B0400000000000000" pitchFamily="50" charset="-128"/>
              <a:ea typeface="BIZ UDPゴシック" panose="020B0400000000000000" pitchFamily="50" charset="-128"/>
              <a:cs typeface="Meiryo"/>
              <a:sym typeface="Meiryo"/>
            </a:endParaRPr>
          </a:p>
        </p:txBody>
      </p:sp>
      <p:cxnSp>
        <p:nvCxnSpPr>
          <p:cNvPr id="173" name="Google Shape;131;p1">
            <a:extLst>
              <a:ext uri="{FF2B5EF4-FFF2-40B4-BE49-F238E27FC236}">
                <a16:creationId xmlns:a16="http://schemas.microsoft.com/office/drawing/2014/main" id="{1C3BCB09-D2A1-45CB-B1C0-113AFC907AEB}"/>
              </a:ext>
            </a:extLst>
          </p:cNvPr>
          <p:cNvCxnSpPr/>
          <p:nvPr/>
        </p:nvCxnSpPr>
        <p:spPr>
          <a:xfrm>
            <a:off x="3271131" y="6877847"/>
            <a:ext cx="0" cy="230526"/>
          </a:xfrm>
          <a:prstGeom prst="straightConnector1">
            <a:avLst/>
          </a:prstGeom>
          <a:noFill/>
          <a:ln w="9525" cap="flat" cmpd="sng">
            <a:solidFill>
              <a:schemeClr val="dk1"/>
            </a:solidFill>
            <a:prstDash val="solid"/>
            <a:miter lim="800000"/>
            <a:headEnd type="none" w="sm" len="sm"/>
            <a:tailEnd type="none" w="sm" len="sm"/>
          </a:ln>
        </p:spPr>
      </p:cxnSp>
      <p:sp>
        <p:nvSpPr>
          <p:cNvPr id="137" name="Google Shape;95;p1">
            <a:extLst>
              <a:ext uri="{FF2B5EF4-FFF2-40B4-BE49-F238E27FC236}">
                <a16:creationId xmlns:a16="http://schemas.microsoft.com/office/drawing/2014/main" id="{3B0B757B-5836-44D5-AD32-4B74D67DC881}"/>
              </a:ext>
            </a:extLst>
          </p:cNvPr>
          <p:cNvSpPr/>
          <p:nvPr/>
        </p:nvSpPr>
        <p:spPr>
          <a:xfrm>
            <a:off x="3303462" y="3065508"/>
            <a:ext cx="3276000" cy="198000"/>
          </a:xfrm>
          <a:prstGeom prst="roundRect">
            <a:avLst>
              <a:gd name="adj" fmla="val 16667"/>
            </a:avLst>
          </a:prstGeom>
          <a:solidFill>
            <a:srgbClr val="1A4C29"/>
          </a:solidFill>
          <a:ln>
            <a:noFill/>
          </a:ln>
        </p:spPr>
        <p:txBody>
          <a:bodyPr spcFirstLastPara="1" wrap="square" lIns="0" tIns="0" rIns="0" bIns="0" anchor="ctr" anchorCtr="0">
            <a:noAutofit/>
          </a:bodyPr>
          <a:lstStyle/>
          <a:p>
            <a:pPr marL="0" marR="0" lvl="0" indent="0" algn="ctr" rtl="0">
              <a:spcBef>
                <a:spcPts val="0"/>
              </a:spcBef>
              <a:spcAft>
                <a:spcPts val="0"/>
              </a:spcAft>
              <a:buNone/>
            </a:pPr>
            <a:r>
              <a:rPr lang="ja-JP" sz="1000" b="1" spc="300" dirty="0">
                <a:solidFill>
                  <a:schemeClr val="bg1"/>
                </a:solidFill>
                <a:latin typeface="BIZ UDPゴシック" panose="020B0400000000000000" pitchFamily="50" charset="-128"/>
                <a:ea typeface="BIZ UDPゴシック" panose="020B0400000000000000" pitchFamily="50" charset="-128"/>
                <a:cs typeface="Meiryo"/>
                <a:sym typeface="Meiryo"/>
              </a:rPr>
              <a:t>開催概要</a:t>
            </a:r>
            <a:endParaRPr sz="1000" b="1" spc="300" dirty="0">
              <a:solidFill>
                <a:schemeClr val="bg1"/>
              </a:solidFill>
              <a:latin typeface="BIZ UDPゴシック" panose="020B0400000000000000" pitchFamily="50" charset="-128"/>
              <a:ea typeface="BIZ UDPゴシック" panose="020B0400000000000000" pitchFamily="50" charset="-128"/>
              <a:cs typeface="Meiryo"/>
              <a:sym typeface="Meiryo"/>
            </a:endParaRPr>
          </a:p>
        </p:txBody>
      </p:sp>
      <p:sp>
        <p:nvSpPr>
          <p:cNvPr id="138" name="Google Shape;96;p1">
            <a:extLst>
              <a:ext uri="{FF2B5EF4-FFF2-40B4-BE49-F238E27FC236}">
                <a16:creationId xmlns:a16="http://schemas.microsoft.com/office/drawing/2014/main" id="{544A3CE9-90CB-413A-853D-3ABD93F62F26}"/>
              </a:ext>
            </a:extLst>
          </p:cNvPr>
          <p:cNvSpPr txBox="1"/>
          <p:nvPr/>
        </p:nvSpPr>
        <p:spPr>
          <a:xfrm>
            <a:off x="3413786" y="3318341"/>
            <a:ext cx="3251995" cy="409343"/>
          </a:xfrm>
          <a:prstGeom prst="rect">
            <a:avLst/>
          </a:prstGeom>
          <a:noFill/>
          <a:ln>
            <a:noFill/>
          </a:ln>
        </p:spPr>
        <p:txBody>
          <a:bodyPr spcFirstLastPara="1" wrap="square" lIns="0" tIns="0" rIns="0" bIns="0" anchor="ctr" anchorCtr="0">
            <a:spAutoFit/>
          </a:bodyPr>
          <a:lstStyle/>
          <a:p>
            <a:pPr marL="0" marR="0" lvl="0" indent="0" algn="l" rtl="0">
              <a:lnSpc>
                <a:spcPct val="95000"/>
              </a:lnSpc>
              <a:spcBef>
                <a:spcPts val="0"/>
              </a:spcBef>
              <a:spcAft>
                <a:spcPts val="0"/>
              </a:spcAft>
              <a:buNone/>
            </a:pPr>
            <a:r>
              <a:rPr lang="en-US" altLang="ja-JP" sz="2800" b="1">
                <a:solidFill>
                  <a:schemeClr val="dk1"/>
                </a:solidFill>
                <a:latin typeface="Century Gothic" panose="020B0502020202020204" pitchFamily="34" charset="0"/>
                <a:ea typeface="メイリオ" panose="020B0604030504040204" pitchFamily="50" charset="-128"/>
                <a:cs typeface="Meiryo"/>
                <a:sym typeface="Meiryo"/>
              </a:rPr>
              <a:t>00</a:t>
            </a:r>
            <a:r>
              <a:rPr lang="ja-JP" sz="1200" b="1">
                <a:solidFill>
                  <a:schemeClr val="dk1"/>
                </a:solidFill>
                <a:latin typeface="BIZ UDPゴシック" panose="020B0400000000000000" pitchFamily="50" charset="-128"/>
                <a:ea typeface="BIZ UDPゴシック" panose="020B0400000000000000" pitchFamily="50" charset="-128"/>
                <a:cs typeface="Meiryo"/>
                <a:sym typeface="Meiryo"/>
              </a:rPr>
              <a:t>月</a:t>
            </a:r>
            <a:r>
              <a:rPr lang="en-US" altLang="ja-JP" sz="2800" b="1">
                <a:solidFill>
                  <a:schemeClr val="dk1"/>
                </a:solidFill>
                <a:latin typeface="Century Gothic" panose="020B0502020202020204" pitchFamily="34" charset="0"/>
                <a:ea typeface="BIZ UDPゴシック" panose="020B0400000000000000" pitchFamily="50" charset="-128"/>
                <a:cs typeface="Meiryo"/>
                <a:sym typeface="Meiryo"/>
              </a:rPr>
              <a:t>00</a:t>
            </a:r>
            <a:r>
              <a:rPr lang="ja-JP" sz="1200" b="1" spc="-300">
                <a:solidFill>
                  <a:schemeClr val="dk1"/>
                </a:solidFill>
                <a:latin typeface="BIZ UDPゴシック" panose="020B0400000000000000" pitchFamily="50" charset="-128"/>
                <a:ea typeface="BIZ UDPゴシック" panose="020B0400000000000000" pitchFamily="50" charset="-128"/>
                <a:cs typeface="Meiryo"/>
                <a:sym typeface="Meiryo"/>
              </a:rPr>
              <a:t>日</a:t>
            </a:r>
            <a:r>
              <a:rPr lang="ja-JP" altLang="en-US" sz="1200" b="1" spc="-300" dirty="0">
                <a:solidFill>
                  <a:schemeClr val="dk1"/>
                </a:solidFill>
                <a:latin typeface="メイリオ" panose="020B0604030504040204" pitchFamily="50" charset="-128"/>
                <a:ea typeface="メイリオ" panose="020B0604030504040204" pitchFamily="50" charset="-128"/>
                <a:cs typeface="Meiryo"/>
                <a:sym typeface="Meiryo"/>
              </a:rPr>
              <a:t>（   </a:t>
            </a:r>
            <a:r>
              <a:rPr lang="ja-JP" sz="1200" b="1" dirty="0">
                <a:solidFill>
                  <a:schemeClr val="dk1"/>
                </a:solidFill>
                <a:latin typeface="BIZ UDPゴシック" panose="020B0400000000000000" pitchFamily="50" charset="-128"/>
                <a:ea typeface="BIZ UDPゴシック" panose="020B0400000000000000" pitchFamily="50" charset="-128"/>
                <a:cs typeface="Meiryo"/>
                <a:sym typeface="Meiryo"/>
              </a:rPr>
              <a:t>●</a:t>
            </a:r>
            <a:r>
              <a:rPr lang="ja-JP" altLang="en-US" sz="1200" b="1">
                <a:solidFill>
                  <a:schemeClr val="dk1"/>
                </a:solidFill>
                <a:latin typeface="メイリオ" panose="020B0604030504040204" pitchFamily="50" charset="-128"/>
                <a:ea typeface="メイリオ" panose="020B0604030504040204" pitchFamily="50" charset="-128"/>
                <a:cs typeface="Meiryo"/>
                <a:sym typeface="Meiryo"/>
              </a:rPr>
              <a:t>）</a:t>
            </a:r>
            <a:r>
              <a:rPr lang="ja-JP" sz="1200">
                <a:solidFill>
                  <a:schemeClr val="dk1"/>
                </a:solidFill>
                <a:latin typeface="メイリオ" panose="020B0604030504040204" pitchFamily="50" charset="-128"/>
                <a:ea typeface="メイリオ" panose="020B0604030504040204" pitchFamily="50" charset="-128"/>
                <a:cs typeface="Meiryo"/>
                <a:sym typeface="Meiryo"/>
              </a:rPr>
              <a:t> </a:t>
            </a:r>
            <a:r>
              <a:rPr lang="en-US" altLang="ja-JP" sz="1600" b="1">
                <a:solidFill>
                  <a:schemeClr val="dk1"/>
                </a:solidFill>
                <a:latin typeface="Century Gothic" panose="020B0502020202020204" pitchFamily="34" charset="0"/>
                <a:ea typeface="BIZ UDPゴシック" panose="020B0400000000000000" pitchFamily="50" charset="-128"/>
                <a:cs typeface="Meiryo"/>
                <a:sym typeface="Meiryo"/>
              </a:rPr>
              <a:t>00</a:t>
            </a:r>
            <a:r>
              <a:rPr lang="ja-JP" sz="1600" b="1">
                <a:solidFill>
                  <a:schemeClr val="dk1"/>
                </a:solidFill>
                <a:latin typeface="Century Gothic" panose="020B0502020202020204" pitchFamily="34" charset="0"/>
                <a:ea typeface="BIZ UDPゴシック" panose="020B0400000000000000" pitchFamily="50" charset="-128"/>
                <a:cs typeface="Meiryo"/>
                <a:sym typeface="Meiryo"/>
              </a:rPr>
              <a:t>:00</a:t>
            </a:r>
            <a:r>
              <a:rPr lang="ja-JP" altLang="en-US" sz="1600" b="1" dirty="0">
                <a:solidFill>
                  <a:schemeClr val="dk1"/>
                </a:solidFill>
                <a:latin typeface="BIZ UDPゴシック" panose="020B0400000000000000" pitchFamily="50" charset="-128"/>
                <a:ea typeface="BIZ UDPゴシック" panose="020B0400000000000000" pitchFamily="50" charset="-128"/>
                <a:cs typeface="Meiryo"/>
                <a:sym typeface="Meiryo"/>
              </a:rPr>
              <a:t>～</a:t>
            </a:r>
            <a:r>
              <a:rPr lang="ja-JP" sz="1600" b="1" dirty="0">
                <a:solidFill>
                  <a:schemeClr val="dk1"/>
                </a:solidFill>
                <a:latin typeface="Century Gothic" panose="020B0502020202020204" pitchFamily="34" charset="0"/>
                <a:ea typeface="BIZ UDPゴシック" panose="020B0400000000000000" pitchFamily="50" charset="-128"/>
                <a:cs typeface="Meiryo"/>
                <a:sym typeface="Meiryo"/>
              </a:rPr>
              <a:t>00:00</a:t>
            </a:r>
            <a:endParaRPr sz="1800" b="1" dirty="0">
              <a:solidFill>
                <a:schemeClr val="dk1"/>
              </a:solidFill>
              <a:latin typeface="Century Gothic" panose="020B0502020202020204" pitchFamily="34" charset="0"/>
              <a:ea typeface="BIZ UDPゴシック" panose="020B0400000000000000" pitchFamily="50" charset="-128"/>
              <a:cs typeface="Meiryo"/>
              <a:sym typeface="Meiryo"/>
            </a:endParaRPr>
          </a:p>
        </p:txBody>
      </p:sp>
      <p:grpSp>
        <p:nvGrpSpPr>
          <p:cNvPr id="21" name="グループ化 20">
            <a:extLst>
              <a:ext uri="{FF2B5EF4-FFF2-40B4-BE49-F238E27FC236}">
                <a16:creationId xmlns:a16="http://schemas.microsoft.com/office/drawing/2014/main" id="{E64E65AA-9A8C-EDB5-9FE0-84BB74E23CF7}"/>
              </a:ext>
            </a:extLst>
          </p:cNvPr>
          <p:cNvGrpSpPr/>
          <p:nvPr/>
        </p:nvGrpSpPr>
        <p:grpSpPr>
          <a:xfrm>
            <a:off x="1632878" y="5105409"/>
            <a:ext cx="441998" cy="366350"/>
            <a:chOff x="1810354" y="5147941"/>
            <a:chExt cx="441998" cy="366350"/>
          </a:xfrm>
        </p:grpSpPr>
        <p:sp>
          <p:nvSpPr>
            <p:cNvPr id="20" name="楕円 19">
              <a:extLst>
                <a:ext uri="{FF2B5EF4-FFF2-40B4-BE49-F238E27FC236}">
                  <a16:creationId xmlns:a16="http://schemas.microsoft.com/office/drawing/2014/main" id="{B34CFBD4-AB08-4FD9-1FB6-A2A07C1037DA}"/>
                </a:ext>
              </a:extLst>
            </p:cNvPr>
            <p:cNvSpPr/>
            <p:nvPr/>
          </p:nvSpPr>
          <p:spPr>
            <a:xfrm>
              <a:off x="1848178" y="5147941"/>
              <a:ext cx="366350" cy="36635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Google Shape;108;p1">
              <a:extLst>
                <a:ext uri="{FF2B5EF4-FFF2-40B4-BE49-F238E27FC236}">
                  <a16:creationId xmlns:a16="http://schemas.microsoft.com/office/drawing/2014/main" id="{FD45325C-0BCB-4498-8093-53D5995C49F7}"/>
                </a:ext>
              </a:extLst>
            </p:cNvPr>
            <p:cNvSpPr/>
            <p:nvPr/>
          </p:nvSpPr>
          <p:spPr>
            <a:xfrm>
              <a:off x="1810354" y="5217608"/>
              <a:ext cx="441998" cy="176426"/>
            </a:xfrm>
            <a:prstGeom prst="roundRect">
              <a:avLst>
                <a:gd name="adj" fmla="val 16667"/>
              </a:avLst>
            </a:prstGeom>
            <a:noFill/>
            <a:ln w="9525" cap="flat" cmpd="sng">
              <a:noFill/>
              <a:prstDash val="solid"/>
              <a:round/>
              <a:headEnd type="none" w="sm" len="sm"/>
              <a:tailEnd type="none" w="sm" len="sm"/>
            </a:ln>
          </p:spPr>
          <p:txBody>
            <a:bodyPr spcFirstLastPara="1" wrap="square" lIns="0" tIns="36000" rIns="0" bIns="0" anchor="ctr" anchorCtr="0">
              <a:spAutoFit/>
            </a:bodyPr>
            <a:lstStyle/>
            <a:p>
              <a:pPr marL="0" marR="0" lvl="0" indent="0" algn="ctr" rtl="0">
                <a:spcBef>
                  <a:spcPts val="0"/>
                </a:spcBef>
                <a:spcAft>
                  <a:spcPts val="0"/>
                </a:spcAft>
                <a:buNone/>
              </a:pPr>
              <a:r>
                <a:rPr lang="ja-JP" sz="800" b="1" dirty="0">
                  <a:solidFill>
                    <a:schemeClr val="tx1"/>
                  </a:solidFill>
                  <a:latin typeface="BIZ UDPゴシック" panose="020B0400000000000000" pitchFamily="50" charset="-128"/>
                  <a:ea typeface="BIZ UDPゴシック" panose="020B0400000000000000" pitchFamily="50" charset="-128"/>
                  <a:cs typeface="Meiryo"/>
                  <a:sym typeface="Meiryo"/>
                </a:rPr>
                <a:t>講 師</a:t>
              </a:r>
              <a:endParaRPr sz="800" b="1" dirty="0">
                <a:solidFill>
                  <a:schemeClr val="tx1"/>
                </a:solidFill>
                <a:latin typeface="BIZ UDPゴシック" panose="020B0400000000000000" pitchFamily="50" charset="-128"/>
                <a:ea typeface="BIZ UDPゴシック" panose="020B0400000000000000" pitchFamily="50" charset="-128"/>
                <a:cs typeface="Meiryo"/>
                <a:sym typeface="Meiryo"/>
              </a:endParaRPr>
            </a:p>
          </p:txBody>
        </p:sp>
      </p:grpSp>
      <p:sp>
        <p:nvSpPr>
          <p:cNvPr id="22" name="四角形: 角を丸くする 21">
            <a:extLst>
              <a:ext uri="{FF2B5EF4-FFF2-40B4-BE49-F238E27FC236}">
                <a16:creationId xmlns:a16="http://schemas.microsoft.com/office/drawing/2014/main" id="{12BA36F9-BABE-0167-20E6-E3CDF073C28F}"/>
              </a:ext>
            </a:extLst>
          </p:cNvPr>
          <p:cNvSpPr/>
          <p:nvPr/>
        </p:nvSpPr>
        <p:spPr>
          <a:xfrm>
            <a:off x="279000" y="5059263"/>
            <a:ext cx="6300000" cy="1138268"/>
          </a:xfrm>
          <a:prstGeom prst="roundRect">
            <a:avLst>
              <a:gd name="adj" fmla="val 11062"/>
            </a:avLst>
          </a:prstGeom>
          <a:noFill/>
          <a:ln w="19050">
            <a:solidFill>
              <a:srgbClr val="F1D60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7D09A215-91D8-F014-72B3-8FBEEC9AA4AB}"/>
              </a:ext>
            </a:extLst>
          </p:cNvPr>
          <p:cNvPicPr>
            <a:picLocks noChangeAspect="1"/>
          </p:cNvPicPr>
          <p:nvPr/>
        </p:nvPicPr>
        <p:blipFill>
          <a:blip r:embed="rId4"/>
          <a:srcRect/>
          <a:stretch/>
        </p:blipFill>
        <p:spPr>
          <a:xfrm rot="497022">
            <a:off x="5282238" y="4845515"/>
            <a:ext cx="955342" cy="1403227"/>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grpSp>
        <p:nvGrpSpPr>
          <p:cNvPr id="26" name="グループ化 25">
            <a:extLst>
              <a:ext uri="{FF2B5EF4-FFF2-40B4-BE49-F238E27FC236}">
                <a16:creationId xmlns:a16="http://schemas.microsoft.com/office/drawing/2014/main" id="{D99B1383-2B6F-4BAB-8E23-0E0DA5C43A90}"/>
              </a:ext>
            </a:extLst>
          </p:cNvPr>
          <p:cNvGrpSpPr/>
          <p:nvPr/>
        </p:nvGrpSpPr>
        <p:grpSpPr>
          <a:xfrm>
            <a:off x="4016550" y="4904578"/>
            <a:ext cx="1125690" cy="583056"/>
            <a:chOff x="4016550" y="4904578"/>
            <a:chExt cx="1125690" cy="583056"/>
          </a:xfrm>
        </p:grpSpPr>
        <p:cxnSp>
          <p:nvCxnSpPr>
            <p:cNvPr id="6" name="直線コネクタ 5">
              <a:extLst>
                <a:ext uri="{FF2B5EF4-FFF2-40B4-BE49-F238E27FC236}">
                  <a16:creationId xmlns:a16="http://schemas.microsoft.com/office/drawing/2014/main" id="{080DF19E-352B-5760-1ED9-3967B80472C6}"/>
                </a:ext>
              </a:extLst>
            </p:cNvPr>
            <p:cNvCxnSpPr>
              <a:cxnSpLocks/>
            </p:cNvCxnSpPr>
            <p:nvPr/>
          </p:nvCxnSpPr>
          <p:spPr>
            <a:xfrm>
              <a:off x="4686894" y="4904578"/>
              <a:ext cx="455346" cy="197535"/>
            </a:xfrm>
            <a:prstGeom prst="line">
              <a:avLst/>
            </a:prstGeom>
            <a:ln w="19050">
              <a:solidFill>
                <a:srgbClr val="1A4C29"/>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03A3A513-9055-7570-A001-230EC9FE6347}"/>
                </a:ext>
              </a:extLst>
            </p:cNvPr>
            <p:cNvCxnSpPr>
              <a:cxnSpLocks/>
            </p:cNvCxnSpPr>
            <p:nvPr/>
          </p:nvCxnSpPr>
          <p:spPr>
            <a:xfrm flipV="1">
              <a:off x="4630515" y="5418806"/>
              <a:ext cx="501094" cy="68828"/>
            </a:xfrm>
            <a:prstGeom prst="line">
              <a:avLst/>
            </a:prstGeom>
            <a:ln w="19050">
              <a:solidFill>
                <a:srgbClr val="1A4C29"/>
              </a:solidFill>
            </a:ln>
          </p:spPr>
          <p:style>
            <a:lnRef idx="1">
              <a:schemeClr val="accent1"/>
            </a:lnRef>
            <a:fillRef idx="0">
              <a:schemeClr val="accent1"/>
            </a:fillRef>
            <a:effectRef idx="0">
              <a:schemeClr val="accent1"/>
            </a:effectRef>
            <a:fontRef idx="minor">
              <a:schemeClr val="tx1"/>
            </a:fontRef>
          </p:style>
        </p:cxnSp>
        <p:sp>
          <p:nvSpPr>
            <p:cNvPr id="25" name="Google Shape;121;p1">
              <a:extLst>
                <a:ext uri="{FF2B5EF4-FFF2-40B4-BE49-F238E27FC236}">
                  <a16:creationId xmlns:a16="http://schemas.microsoft.com/office/drawing/2014/main" id="{0BF43B40-EB08-CE9C-E7E6-B4087257AAC4}"/>
                </a:ext>
              </a:extLst>
            </p:cNvPr>
            <p:cNvSpPr txBox="1"/>
            <p:nvPr/>
          </p:nvSpPr>
          <p:spPr>
            <a:xfrm rot="373173">
              <a:off x="4016550" y="5035661"/>
              <a:ext cx="1108921" cy="40006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ja-JP" altLang="en-US" sz="1000" b="1">
                  <a:solidFill>
                    <a:srgbClr val="385623"/>
                  </a:solidFill>
                  <a:latin typeface="メイリオ" panose="020B0604030504040204" pitchFamily="50" charset="-128"/>
                  <a:ea typeface="メイリオ" panose="020B0604030504040204" pitchFamily="50" charset="-128"/>
                  <a:sym typeface="Meiryo"/>
                </a:rPr>
                <a:t>書籍を出版</a:t>
              </a:r>
              <a:endParaRPr lang="en-US" altLang="ja-JP" sz="1000" b="1">
                <a:solidFill>
                  <a:srgbClr val="385623"/>
                </a:solidFill>
                <a:latin typeface="メイリオ" panose="020B0604030504040204" pitchFamily="50" charset="-128"/>
                <a:ea typeface="メイリオ" panose="020B0604030504040204" pitchFamily="50" charset="-128"/>
                <a:sym typeface="Meiryo"/>
              </a:endParaRPr>
            </a:p>
            <a:p>
              <a:pPr marL="0" marR="0" lvl="0" indent="0" algn="r" rtl="0">
                <a:spcBef>
                  <a:spcPts val="0"/>
                </a:spcBef>
                <a:spcAft>
                  <a:spcPts val="0"/>
                </a:spcAft>
                <a:buNone/>
              </a:pPr>
              <a:r>
                <a:rPr lang="ja-JP" altLang="en-US" sz="1000" b="1">
                  <a:solidFill>
                    <a:srgbClr val="385623"/>
                  </a:solidFill>
                  <a:latin typeface="メイリオ" panose="020B0604030504040204" pitchFamily="50" charset="-128"/>
                  <a:ea typeface="メイリオ" panose="020B0604030504040204" pitchFamily="50" charset="-128"/>
                  <a:sym typeface="Meiryo"/>
                </a:rPr>
                <a:t>しました！</a:t>
              </a:r>
              <a:endParaRPr sz="1000" b="1" dirty="0">
                <a:latin typeface="メイリオ" panose="020B0604030504040204" pitchFamily="50" charset="-128"/>
                <a:ea typeface="メイリオ" panose="020B0604030504040204" pitchFamily="50" charset="-128"/>
              </a:endParaRPr>
            </a:p>
          </p:txBody>
        </p:sp>
      </p:grpSp>
      <p:sp>
        <p:nvSpPr>
          <p:cNvPr id="27" name="Google Shape;102;p1">
            <a:extLst>
              <a:ext uri="{FF2B5EF4-FFF2-40B4-BE49-F238E27FC236}">
                <a16:creationId xmlns:a16="http://schemas.microsoft.com/office/drawing/2014/main" id="{28D81873-FF6E-E1C9-7EA2-BAD5C58E66FE}"/>
              </a:ext>
            </a:extLst>
          </p:cNvPr>
          <p:cNvSpPr txBox="1"/>
          <p:nvPr/>
        </p:nvSpPr>
        <p:spPr>
          <a:xfrm>
            <a:off x="306579" y="2272635"/>
            <a:ext cx="6244842" cy="746318"/>
          </a:xfrm>
          <a:prstGeom prst="rect">
            <a:avLst/>
          </a:prstGeom>
          <a:noFill/>
          <a:ln>
            <a:noFill/>
          </a:ln>
        </p:spPr>
        <p:txBody>
          <a:bodyPr spcFirstLastPara="1" wrap="square" lIns="91425" tIns="45700" rIns="91425" bIns="45700" anchor="t" anchorCtr="0">
            <a:spAutoFit/>
          </a:bodyPr>
          <a:lstStyle/>
          <a:p>
            <a:pPr marL="0" marR="0" lvl="0" indent="0" algn="l" rtl="0">
              <a:lnSpc>
                <a:spcPts val="1700"/>
              </a:lnSpc>
              <a:spcBef>
                <a:spcPts val="0"/>
              </a:spcBef>
              <a:spcAft>
                <a:spcPts val="0"/>
              </a:spcAft>
              <a:buNone/>
            </a:pPr>
            <a:r>
              <a:rPr lang="ja-JP" altLang="en-US" sz="1100" b="1" spc="50" dirty="0">
                <a:solidFill>
                  <a:schemeClr val="tx1">
                    <a:lumMod val="75000"/>
                    <a:lumOff val="25000"/>
                  </a:schemeClr>
                </a:solidFill>
                <a:latin typeface="BIZ UDPゴシック" panose="020B0400000000000000" pitchFamily="50" charset="-128"/>
                <a:ea typeface="BIZ UDPゴシック" panose="020B0400000000000000" pitchFamily="50" charset="-128"/>
                <a:cs typeface="Meiryo"/>
                <a:sym typeface="Meiryo"/>
              </a:rPr>
              <a:t>相続とは？　生前対策とは？　法改正はどのように関係してくるの？</a:t>
            </a:r>
            <a:endParaRPr lang="en-US" altLang="ja-JP" sz="1100" b="1" spc="50" dirty="0">
              <a:solidFill>
                <a:schemeClr val="tx1">
                  <a:lumMod val="75000"/>
                  <a:lumOff val="25000"/>
                </a:schemeClr>
              </a:solidFill>
              <a:latin typeface="BIZ UDPゴシック" panose="020B0400000000000000" pitchFamily="50" charset="-128"/>
              <a:ea typeface="BIZ UDPゴシック" panose="020B0400000000000000" pitchFamily="50" charset="-128"/>
              <a:cs typeface="Meiryo"/>
              <a:sym typeface="Meiryo"/>
            </a:endParaRPr>
          </a:p>
          <a:p>
            <a:pPr marL="0" marR="0" lvl="0" indent="0" algn="l" rtl="0">
              <a:lnSpc>
                <a:spcPts val="1700"/>
              </a:lnSpc>
              <a:spcBef>
                <a:spcPts val="0"/>
              </a:spcBef>
              <a:spcAft>
                <a:spcPts val="0"/>
              </a:spcAft>
              <a:buNone/>
            </a:pPr>
            <a:r>
              <a:rPr lang="ja-JP" altLang="en-US" sz="1100" b="1" spc="50" dirty="0">
                <a:solidFill>
                  <a:schemeClr val="tx1">
                    <a:lumMod val="75000"/>
                    <a:lumOff val="25000"/>
                  </a:schemeClr>
                </a:solidFill>
                <a:latin typeface="BIZ UDPゴシック" panose="020B0400000000000000" pitchFamily="50" charset="-128"/>
                <a:ea typeface="BIZ UDPゴシック" panose="020B0400000000000000" pitchFamily="50" charset="-128"/>
                <a:cs typeface="Meiryo"/>
                <a:sym typeface="Meiryo"/>
              </a:rPr>
              <a:t>これから相続に直面する方に向けて、相続・生前対策の基礎知識や、法改正によって何がどう変化するかなど、分かりやすくお伝えいたします。ぜひ、ご参加いただき、相続問題に備えましょう。</a:t>
            </a:r>
            <a:endParaRPr lang="en-US" altLang="ja-JP" sz="1100" b="1" spc="50" dirty="0">
              <a:solidFill>
                <a:schemeClr val="tx1">
                  <a:lumMod val="75000"/>
                  <a:lumOff val="25000"/>
                </a:schemeClr>
              </a:solidFill>
              <a:latin typeface="BIZ UDPゴシック" panose="020B0400000000000000" pitchFamily="50" charset="-128"/>
              <a:ea typeface="BIZ UDPゴシック" panose="020B0400000000000000" pitchFamily="50" charset="-128"/>
              <a:cs typeface="Meiryo"/>
              <a:sym typeface="Meiryo"/>
            </a:endParaRPr>
          </a:p>
        </p:txBody>
      </p:sp>
    </p:spTree>
    <p:extLst>
      <p:ext uri="{BB962C8B-B14F-4D97-AF65-F5344CB8AC3E}">
        <p14:creationId xmlns:p14="http://schemas.microsoft.com/office/powerpoint/2010/main" val="575771428"/>
      </p:ext>
    </p:extLst>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395</Words>
  <Application>Microsoft Office PowerPoint</Application>
  <PresentationFormat>A4 210 x 297 mm</PresentationFormat>
  <Paragraphs>55</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BIZ UDPゴシック</vt:lpstr>
      <vt:lpstr>メイリオ</vt:lpstr>
      <vt:lpstr>メイリオ</vt:lpstr>
      <vt:lpstr>Arial</vt:lpstr>
      <vt:lpstr>Century Gothic</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2021-09-22T01:33:10Z</dcterms:created>
  <dcterms:modified xsi:type="dcterms:W3CDTF">2024-06-10T06:12:18Z</dcterms:modified>
</cp:coreProperties>
</file>